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59.png" ContentType="image/png"/>
  <Override PartName="/ppt/media/image149.png" ContentType="image/png"/>
  <Override PartName="/ppt/media/image139.png" ContentType="image/png"/>
  <Override PartName="/ppt/media/image129.png" ContentType="image/png"/>
  <Override PartName="/ppt/media/image125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145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44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158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157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156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155.png" ContentType="image/png"/>
  <Override PartName="/ppt/media/image46.png" ContentType="image/png"/>
  <Override PartName="/ppt/media/image20.png" ContentType="image/png"/>
  <Override PartName="/ppt/media/image154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6.png" ContentType="image/png"/>
  <Override PartName="/ppt/media/image17.png" ContentType="image/png"/>
  <Override PartName="/ppt/media/image124.png" ContentType="image/png"/>
  <Override PartName="/ppt/media/image15.png" ContentType="image/png"/>
  <Override PartName="/ppt/media/image121.png" ContentType="image/png"/>
  <Override PartName="/ppt/media/image12.png" ContentType="image/png"/>
  <Override PartName="/ppt/media/image146.png" ContentType="image/png"/>
  <Override PartName="/ppt/media/image37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38.png" ContentType="image/png"/>
  <Override PartName="/ppt/media/image123.png" ContentType="image/png"/>
  <Override PartName="/ppt/media/image14.png" ContentType="image/png"/>
  <Override PartName="/ppt/media/image148.png" ContentType="image/png"/>
  <Override PartName="/ppt/media/image39.png" ContentType="image/png"/>
  <Override PartName="/ppt/media/image58.png" ContentType="image/png"/>
  <Override PartName="/ppt/media/image16.jpeg" ContentType="image/jpeg"/>
  <Override PartName="/ppt/media/image40.png" ContentType="image/png"/>
  <Override PartName="/ppt/media/image65.png" ContentType="image/png"/>
  <Override PartName="/ppt/media/image150.png" ContentType="image/png"/>
  <Override PartName="/ppt/media/image41.png" ContentType="image/png"/>
  <Override PartName="/ppt/media/image66.png" ContentType="image/png"/>
  <Override PartName="/ppt/media/image151.png" ContentType="image/png"/>
  <Override PartName="/ppt/media/image42.png" ContentType="image/png"/>
  <Override PartName="/ppt/media/image67.png" ContentType="image/png"/>
  <Override PartName="/ppt/media/image152.png" ContentType="image/png"/>
  <Override PartName="/ppt/media/image43.png" ContentType="image/png"/>
  <Override PartName="/ppt/media/image68.png" ContentType="image/png"/>
  <Override PartName="/ppt/media/image153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160.png" ContentType="image/png"/>
  <Override PartName="/ppt/media/image51.png" ContentType="image/png"/>
  <Override PartName="/ppt/media/image76.png" ContentType="image/png"/>
  <Override PartName="/ppt/media/image161.png" ContentType="image/png"/>
  <Override PartName="/ppt/media/image52.png" ContentType="image/png"/>
  <Override PartName="/ppt/media/image77.png" ContentType="image/png"/>
  <Override PartName="/ppt/media/image162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slide38.xml" ContentType="application/vnd.openxmlformats-officedocument.presentationml.slide+xml"/>
  <Override PartName="/ppt/slides/slide13.xml" ContentType="application/vnd.openxmlformats-officedocument.presentationml.slide+xml"/>
  <Override PartName="/ppt/slides/slide37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10.xml" ContentType="application/vnd.openxmlformats-officedocument.presentationml.slide+xml"/>
  <Override PartName="/ppt/slides/slide35.xml" ContentType="application/vnd.openxmlformats-officedocument.presentationml.slide+xml"/>
  <Override PartName="/ppt/slides/slide11.xml" ContentType="application/vnd.openxmlformats-officedocument.presentationml.slide+xml"/>
  <Override PartName="/ppt/slides/slide36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14.xml" ContentType="application/vnd.openxmlformats-officedocument.presentationml.slide+xml"/>
  <Override PartName="/ppt/slides/slide1.xml" ContentType="application/vnd.openxmlformats-officedocument.presentationml.slide+xml"/>
  <Override PartName="/ppt/slides/slide16.xml" ContentType="application/vnd.openxmlformats-officedocument.presentationml.slide+xml"/>
  <Override PartName="/ppt/slides/slide3.xml" ContentType="application/vnd.openxmlformats-officedocument.presentationml.slide+xml"/>
  <Override PartName="/ppt/slides/_rels/slide38.xml.rels" ContentType="application/vnd.openxmlformats-package.relationships+xml"/>
  <Override PartName="/ppt/slides/_rels/slide37.xml.rels" ContentType="application/vnd.openxmlformats-package.relationships+xml"/>
  <Override PartName="/ppt/slides/_rels/slide16.xml.rels" ContentType="application/vnd.openxmlformats-package.relationships+xml"/>
  <Override PartName="/ppt/slides/_rels/slide15.xml.rels" ContentType="application/vnd.openxmlformats-package.relationships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34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3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35.xml.rels" ContentType="application/vnd.openxmlformats-package.relationships+xml"/>
  <Override PartName="/ppt/slides/_rels/slide5.xml.rels" ContentType="application/vnd.openxmlformats-package.relationships+xml"/>
  <Override PartName="/ppt/slides/_rels/slide36.xml.rels" ContentType="application/vnd.openxmlformats-package.relationships+xml"/>
  <Override PartName="/ppt/slides/_rels/slide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30.xml.rels" ContentType="application/vnd.openxmlformats-package.relationships+xml"/>
  <Override PartName="/ppt/slides/_rels/slide25.xml.rels" ContentType="application/vnd.openxmlformats-package.relationships+xml"/>
  <Override PartName="/ppt/slides/_rels/slide31.xml.rels" ContentType="application/vnd.openxmlformats-package.relationships+xml"/>
  <Override PartName="/ppt/slides/_rels/slide26.xml.rels" ContentType="application/vnd.openxmlformats-package.relationships+xml"/>
  <Override PartName="/ppt/slides/_rels/slide27.xml.rels" ContentType="application/vnd.openxmlformats-package.relationships+xml"/>
  <Override PartName="/ppt/slides/_rels/slide32.xml.rels" ContentType="application/vnd.openxmlformats-package.relationships+xml"/>
  <Override PartName="/ppt/slides/_rels/slide28.xml.rels" ContentType="application/vnd.openxmlformats-package.relationships+xml"/>
  <Override PartName="/ppt/slides/_rels/slide10.xml.rels" ContentType="application/vnd.openxmlformats-package.relationships+xml"/>
  <Override PartName="/ppt/slides/_rels/slide29.xml.rels" ContentType="application/vnd.openxmlformats-package.relationships+xml"/>
  <Override PartName="/ppt/slides/slide17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  <p:sldId id="286" r:id="rId42"/>
    <p:sldId id="287" r:id="rId43"/>
    <p:sldId id="288" r:id="rId44"/>
    <p:sldId id="289" r:id="rId45"/>
    <p:sldId id="290" r:id="rId46"/>
    <p:sldId id="291" r:id="rId47"/>
    <p:sldId id="292" r:id="rId48"/>
    <p:sldId id="293" r:id="rId49"/>
  </p:sldIdLst>
  <p:sldSz cx="9906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<Relationship Id="rId42" Type="http://schemas.openxmlformats.org/officeDocument/2006/relationships/slide" Target="slides/slide31.xml"/><Relationship Id="rId43" Type="http://schemas.openxmlformats.org/officeDocument/2006/relationships/slide" Target="slides/slide32.xml"/><Relationship Id="rId44" Type="http://schemas.openxmlformats.org/officeDocument/2006/relationships/slide" Target="slides/slide33.xml"/><Relationship Id="rId45" Type="http://schemas.openxmlformats.org/officeDocument/2006/relationships/slide" Target="slides/slide34.xml"/><Relationship Id="rId46" Type="http://schemas.openxmlformats.org/officeDocument/2006/relationships/slide" Target="slides/slide35.xml"/><Relationship Id="rId47" Type="http://schemas.openxmlformats.org/officeDocument/2006/relationships/slide" Target="slides/slide36.xml"/><Relationship Id="rId48" Type="http://schemas.openxmlformats.org/officeDocument/2006/relationships/slide" Target="slides/slide37.xml"/><Relationship Id="rId49" Type="http://schemas.openxmlformats.org/officeDocument/2006/relationships/slide" Target="slides/slide3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png"/><Relationship Id="rId3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3.png"/><Relationship Id="rId2" Type="http://schemas.openxmlformats.org/officeDocument/2006/relationships/image" Target="../media/image64.png"/><Relationship Id="rId3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65.png"/><Relationship Id="rId2" Type="http://schemas.openxmlformats.org/officeDocument/2006/relationships/image" Target="../media/image66.png"/><Relationship Id="rId3" Type="http://schemas.openxmlformats.org/officeDocument/2006/relationships/slideLayout" Target="../slideLayouts/slideLayout85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png"/><Relationship Id="rId3" Type="http://schemas.openxmlformats.org/officeDocument/2006/relationships/slideLayout" Target="../slideLayouts/slideLayout85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69.png"/><Relationship Id="rId2" Type="http://schemas.openxmlformats.org/officeDocument/2006/relationships/image" Target="../media/image70.png"/><Relationship Id="rId3" Type="http://schemas.openxmlformats.org/officeDocument/2006/relationships/image" Target="../media/image71.png"/><Relationship Id="rId4" Type="http://schemas.openxmlformats.org/officeDocument/2006/relationships/image" Target="../media/image72.png"/><Relationship Id="rId5" Type="http://schemas.openxmlformats.org/officeDocument/2006/relationships/image" Target="../media/image73.png"/><Relationship Id="rId6" Type="http://schemas.openxmlformats.org/officeDocument/2006/relationships/image" Target="../media/image74.png"/><Relationship Id="rId7" Type="http://schemas.openxmlformats.org/officeDocument/2006/relationships/image" Target="../media/image75.png"/><Relationship Id="rId8" Type="http://schemas.openxmlformats.org/officeDocument/2006/relationships/image" Target="../media/image76.png"/><Relationship Id="rId9" Type="http://schemas.openxmlformats.org/officeDocument/2006/relationships/image" Target="../media/image77.png"/><Relationship Id="rId10" Type="http://schemas.openxmlformats.org/officeDocument/2006/relationships/image" Target="../media/image78.png"/><Relationship Id="rId11" Type="http://schemas.openxmlformats.org/officeDocument/2006/relationships/image" Target="../media/image79.png"/><Relationship Id="rId12" Type="http://schemas.openxmlformats.org/officeDocument/2006/relationships/image" Target="../media/image80.png"/><Relationship Id="rId13" Type="http://schemas.openxmlformats.org/officeDocument/2006/relationships/image" Target="../media/image81.png"/><Relationship Id="rId14" Type="http://schemas.openxmlformats.org/officeDocument/2006/relationships/slideLayout" Target="../slideLayouts/slideLayout85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2.png"/><Relationship Id="rId2" Type="http://schemas.openxmlformats.org/officeDocument/2006/relationships/image" Target="../media/image83.png"/><Relationship Id="rId3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84.png"/><Relationship Id="rId2" Type="http://schemas.openxmlformats.org/officeDocument/2006/relationships/image" Target="../media/image85.png"/><Relationship Id="rId3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86.png"/><Relationship Id="rId2" Type="http://schemas.openxmlformats.org/officeDocument/2006/relationships/image" Target="../media/image87.png"/><Relationship Id="rId3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88.png"/><Relationship Id="rId2" Type="http://schemas.openxmlformats.org/officeDocument/2006/relationships/image" Target="../media/image89.png"/><Relationship Id="rId3" Type="http://schemas.openxmlformats.org/officeDocument/2006/relationships/image" Target="../media/image90.png"/><Relationship Id="rId4" Type="http://schemas.openxmlformats.org/officeDocument/2006/relationships/image" Target="../media/image91.png"/><Relationship Id="rId5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2.png"/><Relationship Id="rId2" Type="http://schemas.openxmlformats.org/officeDocument/2006/relationships/image" Target="../media/image93.png"/><Relationship Id="rId3" Type="http://schemas.openxmlformats.org/officeDocument/2006/relationships/image" Target="../media/image94.png"/><Relationship Id="rId4" Type="http://schemas.openxmlformats.org/officeDocument/2006/relationships/image" Target="../media/image95.png"/><Relationship Id="rId5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image" Target="../media/image97.png"/><Relationship Id="rId3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image" Target="../media/image101.png"/><Relationship Id="rId3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02.png"/><Relationship Id="rId2" Type="http://schemas.openxmlformats.org/officeDocument/2006/relationships/image" Target="../media/image103.png"/><Relationship Id="rId3" Type="http://schemas.openxmlformats.org/officeDocument/2006/relationships/slideLayout" Target="../slideLayouts/slideLayout97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4.png"/><Relationship Id="rId2" Type="http://schemas.openxmlformats.org/officeDocument/2006/relationships/image" Target="../media/image105.png"/><Relationship Id="rId3" Type="http://schemas.openxmlformats.org/officeDocument/2006/relationships/slideLayout" Target="../slideLayouts/slideLayout97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slideLayout" Target="../slideLayouts/slideLayout97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17.png"/><Relationship Id="rId2" Type="http://schemas.openxmlformats.org/officeDocument/2006/relationships/image" Target="../media/image118.png"/><Relationship Id="rId3" Type="http://schemas.openxmlformats.org/officeDocument/2006/relationships/image" Target="../media/image119.png"/><Relationship Id="rId4" Type="http://schemas.openxmlformats.org/officeDocument/2006/relationships/image" Target="../media/image120.png"/><Relationship Id="rId5" Type="http://schemas.openxmlformats.org/officeDocument/2006/relationships/image" Target="../media/image121.png"/><Relationship Id="rId6" Type="http://schemas.openxmlformats.org/officeDocument/2006/relationships/image" Target="../media/image122.png"/><Relationship Id="rId7" Type="http://schemas.openxmlformats.org/officeDocument/2006/relationships/image" Target="../media/image123.png"/><Relationship Id="rId8" Type="http://schemas.openxmlformats.org/officeDocument/2006/relationships/image" Target="../media/image124.png"/><Relationship Id="rId9" Type="http://schemas.openxmlformats.org/officeDocument/2006/relationships/image" Target="../media/image125.png"/><Relationship Id="rId10" Type="http://schemas.openxmlformats.org/officeDocument/2006/relationships/image" Target="../media/image126.png"/><Relationship Id="rId11" Type="http://schemas.openxmlformats.org/officeDocument/2006/relationships/image" Target="../media/image127.png"/><Relationship Id="rId12" Type="http://schemas.openxmlformats.org/officeDocument/2006/relationships/image" Target="../media/image128.png"/><Relationship Id="rId13" Type="http://schemas.openxmlformats.org/officeDocument/2006/relationships/image" Target="../media/image129.png"/><Relationship Id="rId14" Type="http://schemas.openxmlformats.org/officeDocument/2006/relationships/image" Target="../media/image130.png"/><Relationship Id="rId15" Type="http://schemas.openxmlformats.org/officeDocument/2006/relationships/image" Target="../media/image131.png"/><Relationship Id="rId16" Type="http://schemas.openxmlformats.org/officeDocument/2006/relationships/image" Target="../media/image132.png"/><Relationship Id="rId17" Type="http://schemas.openxmlformats.org/officeDocument/2006/relationships/image" Target="../media/image133.png"/><Relationship Id="rId18" Type="http://schemas.openxmlformats.org/officeDocument/2006/relationships/slideLayout" Target="../slideLayouts/slideLayout97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34.png"/><Relationship Id="rId2" Type="http://schemas.openxmlformats.org/officeDocument/2006/relationships/image" Target="../media/image135.png"/><Relationship Id="rId3" Type="http://schemas.openxmlformats.org/officeDocument/2006/relationships/slideLayout" Target="../slideLayouts/slideLayout9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36.png"/><Relationship Id="rId2" Type="http://schemas.openxmlformats.org/officeDocument/2006/relationships/image" Target="../media/image137.png"/><Relationship Id="rId3" Type="http://schemas.openxmlformats.org/officeDocument/2006/relationships/image" Target="../media/image138.png"/><Relationship Id="rId4" Type="http://schemas.openxmlformats.org/officeDocument/2006/relationships/image" Target="../media/image139.png"/><Relationship Id="rId5" Type="http://schemas.openxmlformats.org/officeDocument/2006/relationships/image" Target="../media/image140.png"/><Relationship Id="rId6" Type="http://schemas.openxmlformats.org/officeDocument/2006/relationships/image" Target="../media/image141.png"/><Relationship Id="rId7" Type="http://schemas.openxmlformats.org/officeDocument/2006/relationships/image" Target="../media/image142.png"/><Relationship Id="rId8" Type="http://schemas.openxmlformats.org/officeDocument/2006/relationships/image" Target="../media/image143.png"/><Relationship Id="rId9" Type="http://schemas.openxmlformats.org/officeDocument/2006/relationships/image" Target="../media/image144.png"/><Relationship Id="rId10" Type="http://schemas.openxmlformats.org/officeDocument/2006/relationships/image" Target="../media/image145.png"/><Relationship Id="rId11" Type="http://schemas.openxmlformats.org/officeDocument/2006/relationships/slideLayout" Target="../slideLayouts/slideLayout97.xml"/>
</Relationships>
</file>

<file path=ppt/slides/_rels/slide31.xml.rels><?xml version="1.0" encoding="UTF-8"?>
<Relationships xmlns="http://schemas.openxmlformats.org/package/2006/relationships"><Relationship Id="rId1" Type="http://schemas.openxmlformats.org/officeDocument/2006/relationships/image" Target="../media/image146.png"/><Relationship Id="rId2" Type="http://schemas.openxmlformats.org/officeDocument/2006/relationships/image" Target="../media/image147.png"/><Relationship Id="rId3" Type="http://schemas.openxmlformats.org/officeDocument/2006/relationships/image" Target="../media/image148.png"/><Relationship Id="rId4" Type="http://schemas.openxmlformats.org/officeDocument/2006/relationships/image" Target="../media/image149.png"/><Relationship Id="rId5" Type="http://schemas.openxmlformats.org/officeDocument/2006/relationships/image" Target="../media/image150.png"/><Relationship Id="rId6" Type="http://schemas.openxmlformats.org/officeDocument/2006/relationships/image" Target="../media/image151.png"/><Relationship Id="rId7" Type="http://schemas.openxmlformats.org/officeDocument/2006/relationships/image" Target="../media/image152.png"/><Relationship Id="rId8" Type="http://schemas.openxmlformats.org/officeDocument/2006/relationships/slideLayout" Target="../slideLayouts/slideLayout97.xml"/>
</Relationships>
</file>

<file path=ppt/slides/_rels/slide32.xml.rels><?xml version="1.0" encoding="UTF-8"?>
<Relationships xmlns="http://schemas.openxmlformats.org/package/2006/relationships"><Relationship Id="rId1" Type="http://schemas.openxmlformats.org/officeDocument/2006/relationships/image" Target="../media/image153.png"/><Relationship Id="rId2" Type="http://schemas.openxmlformats.org/officeDocument/2006/relationships/image" Target="../media/image154.png"/><Relationship Id="rId3" Type="http://schemas.openxmlformats.org/officeDocument/2006/relationships/slideLayout" Target="../slideLayouts/slideLayout97.xml"/>
</Relationships>
</file>

<file path=ppt/slides/_rels/slide33.xml.rels><?xml version="1.0" encoding="UTF-8"?>
<Relationships xmlns="http://schemas.openxmlformats.org/package/2006/relationships"><Relationship Id="rId1" Type="http://schemas.openxmlformats.org/officeDocument/2006/relationships/image" Target="../media/image155.png"/><Relationship Id="rId2" Type="http://schemas.openxmlformats.org/officeDocument/2006/relationships/image" Target="../media/image156.png"/><Relationship Id="rId3" Type="http://schemas.openxmlformats.org/officeDocument/2006/relationships/image" Target="../media/image157.png"/><Relationship Id="rId4" Type="http://schemas.openxmlformats.org/officeDocument/2006/relationships/slideLayout" Target="../slideLayouts/slideLayout109.xml"/>
</Relationships>
</file>

<file path=ppt/slides/_rels/slide34.xml.rels><?xml version="1.0" encoding="UTF-8"?>
<Relationships xmlns="http://schemas.openxmlformats.org/package/2006/relationships"><Relationship Id="rId1" Type="http://schemas.openxmlformats.org/officeDocument/2006/relationships/image" Target="../media/image158.png"/><Relationship Id="rId2" Type="http://schemas.openxmlformats.org/officeDocument/2006/relationships/slideLayout" Target="../slideLayouts/slideLayout109.xml"/>
</Relationships>
</file>

<file path=ppt/slides/_rels/slide35.xml.rels><?xml version="1.0" encoding="UTF-8"?>
<Relationships xmlns="http://schemas.openxmlformats.org/package/2006/relationships"><Relationship Id="rId1" Type="http://schemas.openxmlformats.org/officeDocument/2006/relationships/image" Target="../media/image159.png"/><Relationship Id="rId2" Type="http://schemas.openxmlformats.org/officeDocument/2006/relationships/slideLayout" Target="../slideLayouts/slideLayout109.xml"/>
</Relationships>
</file>

<file path=ppt/slides/_rels/slide36.xml.rels><?xml version="1.0" encoding="UTF-8"?>
<Relationships xmlns="http://schemas.openxmlformats.org/package/2006/relationships"><Relationship Id="rId1" Type="http://schemas.openxmlformats.org/officeDocument/2006/relationships/image" Target="../media/image160.png"/><Relationship Id="rId2" Type="http://schemas.openxmlformats.org/officeDocument/2006/relationships/slideLayout" Target="../slideLayouts/slideLayout109.xml"/>
</Relationships>
</file>

<file path=ppt/slides/_rels/slide37.xml.rels><?xml version="1.0" encoding="UTF-8"?>
<Relationships xmlns="http://schemas.openxmlformats.org/package/2006/relationships"><Relationship Id="rId1" Type="http://schemas.openxmlformats.org/officeDocument/2006/relationships/image" Target="../media/image161.png"/><Relationship Id="rId2" Type="http://schemas.openxmlformats.org/officeDocument/2006/relationships/slideLayout" Target="../slideLayouts/slideLayout109.xml"/>
</Relationships>
</file>

<file path=ppt/slides/_rels/slide38.xml.rels><?xml version="1.0" encoding="UTF-8"?>
<Relationships xmlns="http://schemas.openxmlformats.org/package/2006/relationships"><Relationship Id="rId1" Type="http://schemas.openxmlformats.org/officeDocument/2006/relationships/image" Target="../media/image162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557360" y="3749040"/>
            <a:ext cx="8249400" cy="2381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marL="822960"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LUÂN VĂN TỐT NGHIỆP KHÓA 2016-2021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090080" y="304920"/>
            <a:ext cx="4847400" cy="571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TRƯỜNG ĐẠI HỌC GIAO THÔNG VẬN TẢI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THÀNH PHỐ HỒ CHÍ MINH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2" name="Picture 3" descr=""/>
          <p:cNvPicPr/>
          <p:nvPr/>
        </p:nvPicPr>
        <p:blipFill>
          <a:blip r:embed="rId2"/>
          <a:stretch/>
        </p:blipFill>
        <p:spPr>
          <a:xfrm>
            <a:off x="327960" y="174960"/>
            <a:ext cx="615600" cy="83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LỚP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5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58" name="CustomShape 2"/>
          <p:cNvSpPr/>
          <p:nvPr/>
        </p:nvSpPr>
        <p:spPr>
          <a:xfrm>
            <a:off x="365760" y="1280160"/>
            <a:ext cx="891108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59" name="" descr=""/>
          <p:cNvPicPr/>
          <p:nvPr/>
        </p:nvPicPr>
        <p:blipFill>
          <a:blip r:embed="rId2"/>
          <a:stretch/>
        </p:blipFill>
        <p:spPr>
          <a:xfrm>
            <a:off x="457200" y="1058400"/>
            <a:ext cx="9049680" cy="5574960"/>
          </a:xfrm>
          <a:prstGeom prst="rect">
            <a:avLst/>
          </a:prstGeom>
          <a:ln>
            <a:noFill/>
          </a:ln>
        </p:spPr>
      </p:pic>
    </p:spTree>
  </p:cSld>
  <p:transition spd="med">
    <p:wheel spokes="1"/>
  </p:transition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1"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62" name="CustomShape 2"/>
          <p:cNvSpPr/>
          <p:nvPr/>
        </p:nvSpPr>
        <p:spPr>
          <a:xfrm>
            <a:off x="365760" y="1280160"/>
            <a:ext cx="891108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3" name="" descr=""/>
          <p:cNvPicPr/>
          <p:nvPr/>
        </p:nvPicPr>
        <p:blipFill>
          <a:blip r:embed="rId2"/>
          <a:stretch/>
        </p:blipFill>
        <p:spPr>
          <a:xfrm>
            <a:off x="556560" y="1565280"/>
            <a:ext cx="8914320" cy="455760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2" dur="indefinite" restart="never" nodeType="tmRoot">
          <p:childTnLst>
            <p:seq>
              <p:cTn id="18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5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66" name="CustomShape 2"/>
          <p:cNvSpPr/>
          <p:nvPr/>
        </p:nvSpPr>
        <p:spPr>
          <a:xfrm>
            <a:off x="365760" y="1280160"/>
            <a:ext cx="891108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7" name="" descr=""/>
          <p:cNvPicPr/>
          <p:nvPr/>
        </p:nvPicPr>
        <p:blipFill>
          <a:blip r:embed="rId2"/>
          <a:stretch/>
        </p:blipFill>
        <p:spPr>
          <a:xfrm>
            <a:off x="462960" y="1436760"/>
            <a:ext cx="9097200" cy="463212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4" dur="indefinite" restart="never" nodeType="tmRoot">
          <p:childTnLst>
            <p:seq>
              <p:cTn id="18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9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70" name="CustomShape 2"/>
          <p:cNvSpPr/>
          <p:nvPr/>
        </p:nvSpPr>
        <p:spPr>
          <a:xfrm>
            <a:off x="365760" y="1280160"/>
            <a:ext cx="891108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71" name="" descr=""/>
          <p:cNvPicPr/>
          <p:nvPr/>
        </p:nvPicPr>
        <p:blipFill>
          <a:blip r:embed="rId2"/>
          <a:stretch/>
        </p:blipFill>
        <p:spPr>
          <a:xfrm>
            <a:off x="472320" y="1479600"/>
            <a:ext cx="9015840" cy="458748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6" dur="indefinite" restart="never" nodeType="tmRoot">
          <p:childTnLst>
            <p:seq>
              <p:cTn id="18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3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74" name="CustomShape 2"/>
          <p:cNvSpPr/>
          <p:nvPr/>
        </p:nvSpPr>
        <p:spPr>
          <a:xfrm>
            <a:off x="365760" y="1280160"/>
            <a:ext cx="891108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75" name="" descr=""/>
          <p:cNvPicPr/>
          <p:nvPr/>
        </p:nvPicPr>
        <p:blipFill>
          <a:blip r:embed="rId2"/>
          <a:stretch/>
        </p:blipFill>
        <p:spPr>
          <a:xfrm>
            <a:off x="501840" y="1518840"/>
            <a:ext cx="8914320" cy="456408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8" dur="indefinite" restart="never" nodeType="tmRoot">
          <p:childTnLst>
            <p:seq>
              <p:cTn id="18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78" name="CustomShape 2"/>
          <p:cNvSpPr/>
          <p:nvPr/>
        </p:nvSpPr>
        <p:spPr>
          <a:xfrm>
            <a:off x="495000" y="1604520"/>
            <a:ext cx="8911080" cy="26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9" name="" descr=""/>
          <p:cNvPicPr/>
          <p:nvPr/>
        </p:nvPicPr>
        <p:blipFill>
          <a:blip r:embed="rId2"/>
          <a:stretch/>
        </p:blipFill>
        <p:spPr>
          <a:xfrm>
            <a:off x="437760" y="1131480"/>
            <a:ext cx="9049680" cy="527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0" dur="indefinite" restart="never" nodeType="tmRoot">
          <p:childTnLst>
            <p:seq>
              <p:cTn id="191" dur="indefinite" nodeType="mainSeq">
                <p:childTnLst>
                  <p:par>
                    <p:cTn id="192" fill="hold">
                      <p:stCondLst>
                        <p:cond delay="indefinite"/>
                      </p:stCondLst>
                      <p:childTnLst>
                        <p:par>
                          <p:cTn id="193" fill="hold">
                            <p:stCondLst>
                              <p:cond delay="0"/>
                            </p:stCondLst>
                            <p:childTnLst>
                              <p:par>
                                <p:cTn id="194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6" dur="2000"/>
                                        <p:tgtEl>
                                          <p:spTgt spid="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HOẠT ĐỘNG API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82" name="CustomShape 2"/>
          <p:cNvSpPr/>
          <p:nvPr/>
        </p:nvSpPr>
        <p:spPr>
          <a:xfrm>
            <a:off x="495000" y="1604520"/>
            <a:ext cx="8911080" cy="2689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83" name="CustomShape 3"/>
          <p:cNvSpPr/>
          <p:nvPr/>
        </p:nvSpPr>
        <p:spPr>
          <a:xfrm>
            <a:off x="91440" y="2035080"/>
            <a:ext cx="2118600" cy="11844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84" name="CustomShape 4"/>
          <p:cNvSpPr/>
          <p:nvPr/>
        </p:nvSpPr>
        <p:spPr>
          <a:xfrm>
            <a:off x="2160" y="3479400"/>
            <a:ext cx="2462400" cy="18432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Điện thoại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85" name="CustomShape 5"/>
          <p:cNvSpPr/>
          <p:nvPr/>
        </p:nvSpPr>
        <p:spPr>
          <a:xfrm>
            <a:off x="5705280" y="1721880"/>
            <a:ext cx="1548000" cy="339588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86" name="CustomShape 6"/>
          <p:cNvSpPr/>
          <p:nvPr/>
        </p:nvSpPr>
        <p:spPr>
          <a:xfrm>
            <a:off x="2973240" y="3080160"/>
            <a:ext cx="1449000" cy="8380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87" name="CustomShape 7"/>
          <p:cNvSpPr/>
          <p:nvPr/>
        </p:nvSpPr>
        <p:spPr>
          <a:xfrm>
            <a:off x="8405280" y="1476720"/>
            <a:ext cx="1008720" cy="12758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88" name="" descr=""/>
          <p:cNvPicPr/>
          <p:nvPr/>
        </p:nvPicPr>
        <p:blipFill>
          <a:blip r:embed="rId7"/>
          <a:stretch/>
        </p:blipFill>
        <p:spPr>
          <a:xfrm>
            <a:off x="7955280" y="3577680"/>
            <a:ext cx="1733040" cy="1843200"/>
          </a:xfrm>
          <a:prstGeom prst="rect">
            <a:avLst/>
          </a:prstGeom>
          <a:ln>
            <a:noFill/>
          </a:ln>
        </p:spPr>
      </p:pic>
      <p:pic>
        <p:nvPicPr>
          <p:cNvPr id="489" name="" descr=""/>
          <p:cNvPicPr/>
          <p:nvPr/>
        </p:nvPicPr>
        <p:blipFill>
          <a:blip r:embed="rId8"/>
          <a:stretch/>
        </p:blipFill>
        <p:spPr>
          <a:xfrm rot="9445800">
            <a:off x="7178040" y="2546280"/>
            <a:ext cx="1331280" cy="407880"/>
          </a:xfrm>
          <a:prstGeom prst="rect">
            <a:avLst/>
          </a:prstGeom>
          <a:ln>
            <a:noFill/>
          </a:ln>
        </p:spPr>
      </p:pic>
      <p:pic>
        <p:nvPicPr>
          <p:cNvPr id="490" name="" descr=""/>
          <p:cNvPicPr/>
          <p:nvPr/>
        </p:nvPicPr>
        <p:blipFill>
          <a:blip r:embed="rId9"/>
          <a:stretch/>
        </p:blipFill>
        <p:spPr>
          <a:xfrm rot="12354600">
            <a:off x="7218000" y="3720960"/>
            <a:ext cx="1331280" cy="407880"/>
          </a:xfrm>
          <a:prstGeom prst="rect">
            <a:avLst/>
          </a:prstGeom>
          <a:ln>
            <a:noFill/>
          </a:ln>
        </p:spPr>
      </p:pic>
      <p:pic>
        <p:nvPicPr>
          <p:cNvPr id="491" name="" descr=""/>
          <p:cNvPicPr/>
          <p:nvPr/>
        </p:nvPicPr>
        <p:blipFill>
          <a:blip r:embed="rId10"/>
          <a:stretch/>
        </p:blipFill>
        <p:spPr>
          <a:xfrm>
            <a:off x="4311360" y="3189600"/>
            <a:ext cx="1391040" cy="573120"/>
          </a:xfrm>
          <a:prstGeom prst="rect">
            <a:avLst/>
          </a:prstGeom>
          <a:ln>
            <a:noFill/>
          </a:ln>
        </p:spPr>
      </p:pic>
      <p:pic>
        <p:nvPicPr>
          <p:cNvPr id="492" name="" descr=""/>
          <p:cNvPicPr/>
          <p:nvPr/>
        </p:nvPicPr>
        <p:blipFill>
          <a:blip r:embed="rId11"/>
          <a:stretch/>
        </p:blipFill>
        <p:spPr>
          <a:xfrm>
            <a:off x="1715040" y="3222360"/>
            <a:ext cx="1391040" cy="573120"/>
          </a:xfrm>
          <a:prstGeom prst="rect">
            <a:avLst/>
          </a:prstGeom>
          <a:ln>
            <a:noFill/>
          </a:ln>
        </p:spPr>
      </p:pic>
      <p:sp>
        <p:nvSpPr>
          <p:cNvPr id="493" name="CustomShape 8"/>
          <p:cNvSpPr/>
          <p:nvPr/>
        </p:nvSpPr>
        <p:spPr>
          <a:xfrm>
            <a:off x="2327760" y="2671920"/>
            <a:ext cx="3155760" cy="22212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GET, POST, PUT, DELETE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94" name="CustomShape 9"/>
          <p:cNvSpPr/>
          <p:nvPr/>
        </p:nvSpPr>
        <p:spPr>
          <a:xfrm>
            <a:off x="2358000" y="3990240"/>
            <a:ext cx="3067920" cy="22212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ush dir="d"/>
  </p:transition>
  <p:timing>
    <p:tnLst>
      <p:par>
        <p:cTn id="197" dur="indefinite" restart="never" nodeType="tmRoot">
          <p:childTnLst>
            <p:seq>
              <p:cTn id="198" dur="indefinite" nodeType="mainSeq">
                <p:childTnLst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3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4" fill="hold">
                      <p:stCondLst>
                        <p:cond delay="indefinite"/>
                      </p:stCondLst>
                      <p:childTnLst>
                        <p:par>
                          <p:cTn id="205" fill="hold">
                            <p:stCondLst>
                              <p:cond delay="0"/>
                            </p:stCondLst>
                            <p:childTnLst>
                              <p:par>
                                <p:cTn id="20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08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ĐĂNG NHẬP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6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497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8" name="" descr=""/>
          <p:cNvPicPr/>
          <p:nvPr/>
        </p:nvPicPr>
        <p:blipFill>
          <a:blip r:embed="rId2"/>
          <a:stretch/>
        </p:blipFill>
        <p:spPr>
          <a:xfrm>
            <a:off x="422640" y="1057680"/>
            <a:ext cx="9092520" cy="538776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09" dur="indefinite" restart="never" nodeType="tmRoot">
          <p:childTnLst>
            <p:seq>
              <p:cTn id="2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BẢNG ĐIỀU KHIỂN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0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01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2" name="" descr=""/>
          <p:cNvPicPr/>
          <p:nvPr/>
        </p:nvPicPr>
        <p:blipFill>
          <a:blip r:embed="rId2"/>
          <a:stretch/>
        </p:blipFill>
        <p:spPr>
          <a:xfrm>
            <a:off x="346320" y="1085400"/>
            <a:ext cx="9141840" cy="531324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11" dur="indefinite" restart="never" nodeType="tmRoot">
          <p:childTnLst>
            <p:seq>
              <p:cTn id="2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BẬT, TẮT VÀ HẸN GIỜ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05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6" name="" descr=""/>
          <p:cNvPicPr/>
          <p:nvPr/>
        </p:nvPicPr>
        <p:blipFill>
          <a:blip r:embed="rId2"/>
          <a:stretch/>
        </p:blipFill>
        <p:spPr>
          <a:xfrm>
            <a:off x="398880" y="1188720"/>
            <a:ext cx="9140040" cy="538344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13" dur="indefinite" restart="never" nodeType="tmRoot">
          <p:childTnLst>
            <p:seq>
              <p:cTn id="2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LUẬN VĂN TỐT NGHIỆP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406800" y="2651760"/>
            <a:ext cx="9005760" cy="155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"/>
          <p:cNvSpPr/>
          <p:nvPr/>
        </p:nvSpPr>
        <p:spPr>
          <a:xfrm>
            <a:off x="500760" y="1644480"/>
            <a:ext cx="8911800" cy="908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NGHIÊN CỨU TÍCH HỢP IOT VÀO HỆ THỐNG QUẢN LÝ NHÀ TRỌ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2271240" y="4069080"/>
            <a:ext cx="5589360" cy="1646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GIẢNG VIÊN HƯỚNG DẪN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ThS VŨ ĐÌNH LONG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SINH VIÊN THỰC HIỆN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NGUYỄN QUANG LĨNH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MSSV: 1651120032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LỚP: CN16A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2304360" y="2975760"/>
            <a:ext cx="480528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THÔNG TIN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CHUYÊN 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PHẦN MỀM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8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09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0" name="" descr=""/>
          <p:cNvPicPr/>
          <p:nvPr/>
        </p:nvPicPr>
        <p:blipFill>
          <a:blip r:embed="rId2"/>
          <a:stretch/>
        </p:blipFill>
        <p:spPr>
          <a:xfrm>
            <a:off x="640080" y="1417680"/>
            <a:ext cx="2644560" cy="4675680"/>
          </a:xfrm>
          <a:prstGeom prst="rect">
            <a:avLst/>
          </a:prstGeom>
          <a:ln>
            <a:noFill/>
          </a:ln>
        </p:spPr>
      </p:pic>
      <p:pic>
        <p:nvPicPr>
          <p:cNvPr id="511" name="" descr=""/>
          <p:cNvPicPr/>
          <p:nvPr/>
        </p:nvPicPr>
        <p:blipFill>
          <a:blip r:embed="rId3"/>
          <a:stretch/>
        </p:blipFill>
        <p:spPr>
          <a:xfrm>
            <a:off x="3383280" y="1417680"/>
            <a:ext cx="3106800" cy="4564800"/>
          </a:xfrm>
          <a:prstGeom prst="rect">
            <a:avLst/>
          </a:prstGeom>
          <a:ln>
            <a:noFill/>
          </a:ln>
        </p:spPr>
      </p:pic>
      <p:pic>
        <p:nvPicPr>
          <p:cNvPr id="512" name="" descr=""/>
          <p:cNvPicPr/>
          <p:nvPr/>
        </p:nvPicPr>
        <p:blipFill>
          <a:blip r:embed="rId4"/>
          <a:stretch/>
        </p:blipFill>
        <p:spPr>
          <a:xfrm>
            <a:off x="6784560" y="1426680"/>
            <a:ext cx="2723040" cy="4514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5" dur="indefinite" restart="never" nodeType="tmRoot">
          <p:childTnLst>
            <p:seq>
              <p:cTn id="216" dur="indefinite" nodeType="mainSeq">
                <p:childTnLst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21" dur="2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23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25" dur="2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4000"/>
                            </p:stCondLst>
                            <p:childTnLst>
                              <p:par>
                                <p:cTn id="227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29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30" dur="500" fill="hold"/>
                                        <p:tgtEl>
                                          <p:spTgt spid="5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31" dur="500"/>
                                        <p:tgtEl>
                                          <p:spTgt spid="5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1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15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" descr=""/>
          <p:cNvPicPr/>
          <p:nvPr/>
        </p:nvPicPr>
        <p:blipFill>
          <a:blip r:embed="rId2"/>
          <a:stretch/>
        </p:blipFill>
        <p:spPr>
          <a:xfrm>
            <a:off x="279000" y="1097280"/>
            <a:ext cx="3069000" cy="4935600"/>
          </a:xfrm>
          <a:prstGeom prst="rect">
            <a:avLst/>
          </a:prstGeom>
          <a:ln>
            <a:noFill/>
          </a:ln>
        </p:spPr>
      </p:pic>
      <p:pic>
        <p:nvPicPr>
          <p:cNvPr id="517" name="" descr=""/>
          <p:cNvPicPr/>
          <p:nvPr/>
        </p:nvPicPr>
        <p:blipFill>
          <a:blip r:embed="rId3"/>
          <a:stretch/>
        </p:blipFill>
        <p:spPr>
          <a:xfrm>
            <a:off x="3369600" y="1082880"/>
            <a:ext cx="3044880" cy="4950000"/>
          </a:xfrm>
          <a:prstGeom prst="rect">
            <a:avLst/>
          </a:prstGeom>
          <a:ln>
            <a:noFill/>
          </a:ln>
        </p:spPr>
      </p:pic>
      <p:pic>
        <p:nvPicPr>
          <p:cNvPr id="518" name="" descr=""/>
          <p:cNvPicPr/>
          <p:nvPr/>
        </p:nvPicPr>
        <p:blipFill>
          <a:blip r:embed="rId4"/>
          <a:stretch/>
        </p:blipFill>
        <p:spPr>
          <a:xfrm>
            <a:off x="6492240" y="1046880"/>
            <a:ext cx="3281760" cy="5041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2" dur="indefinite" restart="never" nodeType="tmRoot">
          <p:childTnLst>
            <p:seq>
              <p:cTn id="233" dur="indefinite" nodeType="mainSeq">
                <p:childTnLst>
                  <p:par>
                    <p:cTn id="234" fill="hold">
                      <p:stCondLst>
                        <p:cond delay="indefinite"/>
                      </p:stCondLst>
                      <p:childTnLst>
                        <p:par>
                          <p:cTn id="235" fill="hold">
                            <p:stCondLst>
                              <p:cond delay="0"/>
                            </p:stCondLst>
                            <p:childTnLst>
                              <p:par>
                                <p:cTn id="236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38" dur="20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2000"/>
                            </p:stCondLst>
                            <p:childTnLst>
                              <p:par>
                                <p:cTn id="240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42" dur="2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4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46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0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21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2" name="" descr=""/>
          <p:cNvPicPr/>
          <p:nvPr/>
        </p:nvPicPr>
        <p:blipFill>
          <a:blip r:embed="rId2"/>
          <a:stretch/>
        </p:blipFill>
        <p:spPr>
          <a:xfrm>
            <a:off x="548640" y="1130760"/>
            <a:ext cx="9006120" cy="474300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47" dur="indefinite" restart="never" nodeType="tmRoot">
          <p:childTnLst>
            <p:seq>
              <p:cTn id="2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25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26" name="" descr=""/>
          <p:cNvPicPr/>
          <p:nvPr/>
        </p:nvPicPr>
        <p:blipFill>
          <a:blip r:embed="rId2"/>
          <a:stretch/>
        </p:blipFill>
        <p:spPr>
          <a:xfrm>
            <a:off x="457200" y="1381680"/>
            <a:ext cx="9006120" cy="474264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49" dur="indefinite" restart="never" nodeType="tmRoot">
          <p:childTnLst>
            <p:seq>
              <p:cTn id="2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8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0" name="" descr=""/>
          <p:cNvPicPr/>
          <p:nvPr/>
        </p:nvPicPr>
        <p:blipFill>
          <a:blip r:embed="rId2"/>
          <a:stretch/>
        </p:blipFill>
        <p:spPr>
          <a:xfrm>
            <a:off x="548280" y="1305360"/>
            <a:ext cx="9097560" cy="468972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1" dur="indefinite" restart="never" nodeType="tmRoot">
          <p:childTnLst>
            <p:seq>
              <p:cTn id="25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32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33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4" name="" descr=""/>
          <p:cNvPicPr/>
          <p:nvPr/>
        </p:nvPicPr>
        <p:blipFill>
          <a:blip r:embed="rId2"/>
          <a:stretch/>
        </p:blipFill>
        <p:spPr>
          <a:xfrm>
            <a:off x="548280" y="1253160"/>
            <a:ext cx="9006120" cy="462384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3" dur="indefinite" restart="never" nodeType="tmRoot">
          <p:childTnLst>
            <p:seq>
              <p:cTn id="25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36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37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8" name="" descr=""/>
          <p:cNvPicPr/>
          <p:nvPr/>
        </p:nvPicPr>
        <p:blipFill>
          <a:blip r:embed="rId2"/>
          <a:stretch/>
        </p:blipFill>
        <p:spPr>
          <a:xfrm>
            <a:off x="548640" y="1226160"/>
            <a:ext cx="9006120" cy="462384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5" dur="indefinite" restart="never" nodeType="tmRoot">
          <p:childTnLst>
            <p:seq>
              <p:cTn id="2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INTERNET OF THINGS ( IOT)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40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41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42" name="CustomShape 3"/>
          <p:cNvSpPr/>
          <p:nvPr/>
        </p:nvSpPr>
        <p:spPr>
          <a:xfrm>
            <a:off x="4643280" y="2844360"/>
            <a:ext cx="1764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43" name="" descr=""/>
          <p:cNvPicPr/>
          <p:nvPr/>
        </p:nvPicPr>
        <p:blipFill>
          <a:blip r:embed="rId2"/>
          <a:stretch/>
        </p:blipFill>
        <p:spPr>
          <a:xfrm>
            <a:off x="2743200" y="1515600"/>
            <a:ext cx="2195640" cy="1880280"/>
          </a:xfrm>
          <a:prstGeom prst="rect">
            <a:avLst/>
          </a:prstGeom>
          <a:ln>
            <a:noFill/>
          </a:ln>
        </p:spPr>
      </p:pic>
      <p:sp>
        <p:nvSpPr>
          <p:cNvPr id="544" name="CustomShape 4"/>
          <p:cNvSpPr/>
          <p:nvPr/>
        </p:nvSpPr>
        <p:spPr>
          <a:xfrm>
            <a:off x="5851800" y="1091880"/>
            <a:ext cx="1548000" cy="28486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45" name="" descr=""/>
          <p:cNvPicPr/>
          <p:nvPr/>
        </p:nvPicPr>
        <p:blipFill>
          <a:blip r:embed="rId4"/>
          <a:stretch/>
        </p:blipFill>
        <p:spPr>
          <a:xfrm>
            <a:off x="7955640" y="1669680"/>
            <a:ext cx="1733040" cy="1843200"/>
          </a:xfrm>
          <a:prstGeom prst="rect">
            <a:avLst/>
          </a:prstGeom>
          <a:ln>
            <a:noFill/>
          </a:ln>
        </p:spPr>
      </p:pic>
      <p:sp>
        <p:nvSpPr>
          <p:cNvPr id="546" name="CustomShape 5"/>
          <p:cNvSpPr/>
          <p:nvPr/>
        </p:nvSpPr>
        <p:spPr>
          <a:xfrm>
            <a:off x="442800" y="1920240"/>
            <a:ext cx="1475640" cy="147564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47" name="" descr=""/>
          <p:cNvPicPr/>
          <p:nvPr/>
        </p:nvPicPr>
        <p:blipFill>
          <a:blip r:embed="rId6"/>
          <a:stretch/>
        </p:blipFill>
        <p:spPr>
          <a:xfrm>
            <a:off x="7498080" y="2172960"/>
            <a:ext cx="969480" cy="512280"/>
          </a:xfrm>
          <a:prstGeom prst="rect">
            <a:avLst/>
          </a:prstGeom>
          <a:ln>
            <a:noFill/>
          </a:ln>
        </p:spPr>
      </p:pic>
      <p:pic>
        <p:nvPicPr>
          <p:cNvPr id="548" name="" descr=""/>
          <p:cNvPicPr/>
          <p:nvPr/>
        </p:nvPicPr>
        <p:blipFill>
          <a:blip r:embed="rId7"/>
          <a:stretch/>
        </p:blipFill>
        <p:spPr>
          <a:xfrm>
            <a:off x="4915080" y="2153520"/>
            <a:ext cx="969480" cy="512280"/>
          </a:xfrm>
          <a:prstGeom prst="rect">
            <a:avLst/>
          </a:prstGeom>
          <a:ln>
            <a:noFill/>
          </a:ln>
        </p:spPr>
      </p:pic>
      <p:pic>
        <p:nvPicPr>
          <p:cNvPr id="549" name="" descr=""/>
          <p:cNvPicPr/>
          <p:nvPr/>
        </p:nvPicPr>
        <p:blipFill>
          <a:blip r:embed="rId8"/>
          <a:stretch/>
        </p:blipFill>
        <p:spPr>
          <a:xfrm>
            <a:off x="1927080" y="2153520"/>
            <a:ext cx="969480" cy="512280"/>
          </a:xfrm>
          <a:prstGeom prst="rect">
            <a:avLst/>
          </a:prstGeom>
          <a:ln>
            <a:noFill/>
          </a:ln>
        </p:spPr>
      </p:pic>
      <p:sp>
        <p:nvSpPr>
          <p:cNvPr id="550" name="CustomShape 6"/>
          <p:cNvSpPr/>
          <p:nvPr/>
        </p:nvSpPr>
        <p:spPr>
          <a:xfrm>
            <a:off x="4754880" y="4480560"/>
            <a:ext cx="4808520" cy="1368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ESP8266 là một vi mạch điều khiển có thể giúp chúng ta điều khiển thiết bị điện tử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thông qua internet bằng việc tích hợp sẵn module Wifi bên trong vi mạch.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51" name="" descr=""/>
          <p:cNvPicPr/>
          <p:nvPr/>
        </p:nvPicPr>
        <p:blipFill>
          <a:blip r:embed="rId9"/>
          <a:stretch/>
        </p:blipFill>
        <p:spPr>
          <a:xfrm>
            <a:off x="1355040" y="4171320"/>
            <a:ext cx="1278360" cy="1432080"/>
          </a:xfrm>
          <a:prstGeom prst="rect">
            <a:avLst/>
          </a:prstGeom>
          <a:ln>
            <a:noFill/>
          </a:ln>
        </p:spPr>
      </p:pic>
      <p:pic>
        <p:nvPicPr>
          <p:cNvPr id="552" name="" descr=""/>
          <p:cNvPicPr/>
          <p:nvPr/>
        </p:nvPicPr>
        <p:blipFill>
          <a:blip r:embed="rId10"/>
          <a:stretch/>
        </p:blipFill>
        <p:spPr>
          <a:xfrm>
            <a:off x="2926080" y="3726720"/>
            <a:ext cx="1627560" cy="2201760"/>
          </a:xfrm>
          <a:prstGeom prst="rect">
            <a:avLst/>
          </a:prstGeom>
          <a:ln>
            <a:noFill/>
          </a:ln>
        </p:spPr>
      </p:pic>
      <p:pic>
        <p:nvPicPr>
          <p:cNvPr id="553" name="" descr=""/>
          <p:cNvPicPr/>
          <p:nvPr/>
        </p:nvPicPr>
        <p:blipFill>
          <a:blip r:embed="rId11"/>
          <a:stretch/>
        </p:blipFill>
        <p:spPr>
          <a:xfrm rot="2186400">
            <a:off x="1316520" y="3480120"/>
            <a:ext cx="1730520" cy="878760"/>
          </a:xfrm>
          <a:prstGeom prst="rect">
            <a:avLst/>
          </a:prstGeom>
          <a:ln>
            <a:noFill/>
          </a:ln>
        </p:spPr>
      </p:pic>
    </p:spTree>
  </p:cSld>
  <p:transition spd="med">
    <p:push dir="d"/>
  </p:transition>
  <p:timing>
    <p:tnLst>
      <p:par>
        <p:cTn id="257" dur="indefinite" restart="never" nodeType="tmRoot">
          <p:childTnLst>
            <p:seq>
              <p:cTn id="258" dur="indefinite" nodeType="mainSeq">
                <p:childTnLst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63" dur="5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4" fill="hold">
                      <p:stCondLst>
                        <p:cond delay="indefinite"/>
                      </p:stCondLst>
                      <p:childTnLst>
                        <p:par>
                          <p:cTn id="265" fill="hold">
                            <p:stCondLst>
                              <p:cond delay="0"/>
                            </p:stCondLst>
                            <p:childTnLst>
                              <p:par>
                                <p:cTn id="26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7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68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9" fill="hold">
                      <p:stCondLst>
                        <p:cond delay="indefinite"/>
                      </p:stCondLst>
                      <p:childTnLst>
                        <p:par>
                          <p:cTn id="270" fill="hold">
                            <p:stCondLst>
                              <p:cond delay="0"/>
                            </p:stCondLst>
                            <p:childTnLst>
                              <p:par>
                                <p:cTn id="27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7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4" fill="hold">
                      <p:stCondLst>
                        <p:cond delay="indefinite"/>
                      </p:stCondLst>
                      <p:childTnLst>
                        <p:par>
                          <p:cTn id="275" fill="hold">
                            <p:stCondLst>
                              <p:cond delay="0"/>
                            </p:stCondLst>
                            <p:childTnLst>
                              <p:par>
                                <p:cTn id="27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78" dur="5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3" dur="5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4" fill="hold">
                      <p:stCondLst>
                        <p:cond delay="indefinite"/>
                      </p:stCondLst>
                      <p:childTnLst>
                        <p:par>
                          <p:cTn id="285" fill="hold">
                            <p:stCondLst>
                              <p:cond delay="0"/>
                            </p:stCondLst>
                            <p:childTnLst>
                              <p:par>
                                <p:cTn id="28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8" dur="5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9" fill="hold">
                      <p:stCondLst>
                        <p:cond delay="indefinite"/>
                      </p:stCondLst>
                      <p:childTnLst>
                        <p:par>
                          <p:cTn id="290" fill="hold">
                            <p:stCondLst>
                              <p:cond delay="0"/>
                            </p:stCondLst>
                            <p:childTnLst>
                              <p:par>
                                <p:cTn id="29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3" dur="5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4" fill="hold">
                      <p:stCondLst>
                        <p:cond delay="indefinite"/>
                      </p:stCondLst>
                      <p:childTnLst>
                        <p:par>
                          <p:cTn id="295" fill="hold">
                            <p:stCondLst>
                              <p:cond delay="0"/>
                            </p:stCondLst>
                            <p:childTnLst>
                              <p:par>
                                <p:cTn id="29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8" dur="5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3" dur="500"/>
                                        <p:tgtEl>
                                          <p:spTgt spid="5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4" fill="hold">
                      <p:stCondLst>
                        <p:cond delay="indefinite"/>
                      </p:stCondLst>
                      <p:childTnLst>
                        <p:par>
                          <p:cTn id="305" fill="hold">
                            <p:stCondLst>
                              <p:cond delay="0"/>
                            </p:stCondLst>
                            <p:childTnLst>
                              <p:par>
                                <p:cTn id="30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8" dur="5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9" fill="hold">
                      <p:stCondLst>
                        <p:cond delay="indefinite"/>
                      </p:stCondLst>
                      <p:childTnLst>
                        <p:par>
                          <p:cTn id="310" fill="hold">
                            <p:stCondLst>
                              <p:cond delay="0"/>
                            </p:stCondLst>
                            <p:childTnLst>
                              <p:par>
                                <p:cTn id="31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13" dur="2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CẤU TẠO MODULE ESP8266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55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" descr=""/>
          <p:cNvPicPr/>
          <p:nvPr/>
        </p:nvPicPr>
        <p:blipFill>
          <a:blip r:embed="rId2"/>
          <a:stretch/>
        </p:blipFill>
        <p:spPr>
          <a:xfrm>
            <a:off x="3657600" y="1737360"/>
            <a:ext cx="2597760" cy="2569320"/>
          </a:xfrm>
          <a:prstGeom prst="rect">
            <a:avLst/>
          </a:prstGeom>
          <a:ln>
            <a:noFill/>
          </a:ln>
        </p:spPr>
      </p:pic>
      <p:pic>
        <p:nvPicPr>
          <p:cNvPr id="558" name="" descr=""/>
          <p:cNvPicPr/>
          <p:nvPr/>
        </p:nvPicPr>
        <p:blipFill>
          <a:blip r:embed="rId3"/>
          <a:stretch/>
        </p:blipFill>
        <p:spPr>
          <a:xfrm rot="2462400">
            <a:off x="5281200" y="4388400"/>
            <a:ext cx="935640" cy="223920"/>
          </a:xfrm>
          <a:prstGeom prst="rect">
            <a:avLst/>
          </a:prstGeom>
          <a:ln>
            <a:noFill/>
          </a:ln>
        </p:spPr>
      </p:pic>
      <p:sp>
        <p:nvSpPr>
          <p:cNvPr id="559" name="CustomShape 3"/>
          <p:cNvSpPr/>
          <p:nvPr/>
        </p:nvSpPr>
        <p:spPr>
          <a:xfrm>
            <a:off x="6035040" y="4846320"/>
            <a:ext cx="14619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Bộ nhớ 4MB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0" name="" descr=""/>
          <p:cNvPicPr/>
          <p:nvPr/>
        </p:nvPicPr>
        <p:blipFill>
          <a:blip r:embed="rId4"/>
          <a:stretch/>
        </p:blipFill>
        <p:spPr>
          <a:xfrm rot="5346000">
            <a:off x="4495680" y="4535280"/>
            <a:ext cx="935640" cy="223920"/>
          </a:xfrm>
          <a:prstGeom prst="rect">
            <a:avLst/>
          </a:prstGeom>
          <a:ln>
            <a:noFill/>
          </a:ln>
        </p:spPr>
      </p:pic>
      <p:sp>
        <p:nvSpPr>
          <p:cNvPr id="561" name="CustomShape 4"/>
          <p:cNvSpPr/>
          <p:nvPr/>
        </p:nvSpPr>
        <p:spPr>
          <a:xfrm>
            <a:off x="4297680" y="5120640"/>
            <a:ext cx="17362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vào 5v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2" name="" descr=""/>
          <p:cNvPicPr/>
          <p:nvPr/>
        </p:nvPicPr>
        <p:blipFill>
          <a:blip r:embed="rId5"/>
          <a:stretch/>
        </p:blipFill>
        <p:spPr>
          <a:xfrm rot="13297800">
            <a:off x="3432960" y="1694160"/>
            <a:ext cx="887760" cy="212400"/>
          </a:xfrm>
          <a:prstGeom prst="rect">
            <a:avLst/>
          </a:prstGeom>
          <a:ln>
            <a:noFill/>
          </a:ln>
        </p:spPr>
      </p:pic>
      <p:sp>
        <p:nvSpPr>
          <p:cNvPr id="563" name="CustomShape 5"/>
          <p:cNvSpPr/>
          <p:nvPr/>
        </p:nvSpPr>
        <p:spPr>
          <a:xfrm>
            <a:off x="1371600" y="1280160"/>
            <a:ext cx="2376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Đầu vào analog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4" name="" descr=""/>
          <p:cNvPicPr/>
          <p:nvPr/>
        </p:nvPicPr>
        <p:blipFill>
          <a:blip r:embed="rId6"/>
          <a:stretch/>
        </p:blipFill>
        <p:spPr>
          <a:xfrm>
            <a:off x="6217920" y="3840480"/>
            <a:ext cx="935640" cy="223920"/>
          </a:xfrm>
          <a:prstGeom prst="rect">
            <a:avLst/>
          </a:prstGeom>
          <a:ln>
            <a:noFill/>
          </a:ln>
        </p:spPr>
      </p:pic>
      <p:sp>
        <p:nvSpPr>
          <p:cNvPr id="565" name="CustomShape 6"/>
          <p:cNvSpPr/>
          <p:nvPr/>
        </p:nvSpPr>
        <p:spPr>
          <a:xfrm>
            <a:off x="7040880" y="3931920"/>
            <a:ext cx="2559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hoạt động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6" name="" descr=""/>
          <p:cNvPicPr/>
          <p:nvPr/>
        </p:nvPicPr>
        <p:blipFill>
          <a:blip r:embed="rId7"/>
          <a:stretch/>
        </p:blipFill>
        <p:spPr>
          <a:xfrm rot="9188400">
            <a:off x="2784600" y="3028680"/>
            <a:ext cx="2124720" cy="223920"/>
          </a:xfrm>
          <a:prstGeom prst="rect">
            <a:avLst/>
          </a:prstGeom>
          <a:ln>
            <a:noFill/>
          </a:ln>
        </p:spPr>
      </p:pic>
      <p:sp>
        <p:nvSpPr>
          <p:cNvPr id="567" name="CustomShape 7"/>
          <p:cNvSpPr/>
          <p:nvPr/>
        </p:nvSpPr>
        <p:spPr>
          <a:xfrm>
            <a:off x="637200" y="3474720"/>
            <a:ext cx="246780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Bảo mật WPA/WPA2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Giao thức TCP/IP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8" name="CustomShape 8"/>
          <p:cNvSpPr/>
          <p:nvPr/>
        </p:nvSpPr>
        <p:spPr>
          <a:xfrm>
            <a:off x="6949440" y="2743200"/>
            <a:ext cx="54756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9" name="" descr=""/>
          <p:cNvPicPr/>
          <p:nvPr/>
        </p:nvPicPr>
        <p:blipFill>
          <a:blip r:embed="rId8"/>
          <a:stretch/>
        </p:blipFill>
        <p:spPr>
          <a:xfrm rot="2509200">
            <a:off x="6056280" y="2355840"/>
            <a:ext cx="1055880" cy="186480"/>
          </a:xfrm>
          <a:prstGeom prst="rect">
            <a:avLst/>
          </a:prstGeom>
          <a:ln>
            <a:noFill/>
          </a:ln>
        </p:spPr>
      </p:pic>
      <p:pic>
        <p:nvPicPr>
          <p:cNvPr id="570" name="" descr=""/>
          <p:cNvPicPr/>
          <p:nvPr/>
        </p:nvPicPr>
        <p:blipFill>
          <a:blip r:embed="rId9"/>
          <a:stretch/>
        </p:blipFill>
        <p:spPr>
          <a:xfrm rot="2131800">
            <a:off x="6139440" y="2466720"/>
            <a:ext cx="1007640" cy="203760"/>
          </a:xfrm>
          <a:prstGeom prst="rect">
            <a:avLst/>
          </a:prstGeom>
          <a:ln>
            <a:noFill/>
          </a:ln>
        </p:spPr>
      </p:pic>
      <p:pic>
        <p:nvPicPr>
          <p:cNvPr id="571" name="" descr=""/>
          <p:cNvPicPr/>
          <p:nvPr/>
        </p:nvPicPr>
        <p:blipFill>
          <a:blip r:embed="rId10"/>
          <a:stretch/>
        </p:blipFill>
        <p:spPr>
          <a:xfrm rot="1598400">
            <a:off x="6195240" y="2551680"/>
            <a:ext cx="935640" cy="223920"/>
          </a:xfrm>
          <a:prstGeom prst="rect">
            <a:avLst/>
          </a:prstGeom>
          <a:ln>
            <a:noFill/>
          </a:ln>
        </p:spPr>
      </p:pic>
      <p:pic>
        <p:nvPicPr>
          <p:cNvPr id="572" name="" descr=""/>
          <p:cNvPicPr/>
          <p:nvPr/>
        </p:nvPicPr>
        <p:blipFill>
          <a:blip r:embed="rId11"/>
          <a:stretch/>
        </p:blipFill>
        <p:spPr>
          <a:xfrm rot="1186200">
            <a:off x="6224760" y="2649240"/>
            <a:ext cx="793080" cy="212040"/>
          </a:xfrm>
          <a:prstGeom prst="rect">
            <a:avLst/>
          </a:prstGeom>
          <a:ln>
            <a:noFill/>
          </a:ln>
        </p:spPr>
      </p:pic>
      <p:pic>
        <p:nvPicPr>
          <p:cNvPr id="573" name="" descr=""/>
          <p:cNvPicPr/>
          <p:nvPr/>
        </p:nvPicPr>
        <p:blipFill>
          <a:blip r:embed="rId12"/>
          <a:stretch/>
        </p:blipFill>
        <p:spPr>
          <a:xfrm>
            <a:off x="6196320" y="2921400"/>
            <a:ext cx="843480" cy="223920"/>
          </a:xfrm>
          <a:prstGeom prst="rect">
            <a:avLst/>
          </a:prstGeom>
          <a:ln>
            <a:noFill/>
          </a:ln>
        </p:spPr>
      </p:pic>
      <p:pic>
        <p:nvPicPr>
          <p:cNvPr id="574" name="" descr=""/>
          <p:cNvPicPr/>
          <p:nvPr/>
        </p:nvPicPr>
        <p:blipFill>
          <a:blip r:embed="rId13"/>
          <a:stretch/>
        </p:blipFill>
        <p:spPr>
          <a:xfrm rot="20945400">
            <a:off x="6217200" y="2989080"/>
            <a:ext cx="786600" cy="234000"/>
          </a:xfrm>
          <a:prstGeom prst="rect">
            <a:avLst/>
          </a:prstGeom>
          <a:ln>
            <a:noFill/>
          </a:ln>
        </p:spPr>
      </p:pic>
      <p:pic>
        <p:nvPicPr>
          <p:cNvPr id="575" name="" descr=""/>
          <p:cNvPicPr/>
          <p:nvPr/>
        </p:nvPicPr>
        <p:blipFill>
          <a:blip r:embed="rId14"/>
          <a:stretch/>
        </p:blipFill>
        <p:spPr>
          <a:xfrm rot="20519400">
            <a:off x="6217200" y="3080160"/>
            <a:ext cx="803520" cy="226080"/>
          </a:xfrm>
          <a:prstGeom prst="rect">
            <a:avLst/>
          </a:prstGeom>
          <a:ln>
            <a:noFill/>
          </a:ln>
        </p:spPr>
      </p:pic>
      <p:pic>
        <p:nvPicPr>
          <p:cNvPr id="576" name="" descr=""/>
          <p:cNvPicPr/>
          <p:nvPr/>
        </p:nvPicPr>
        <p:blipFill>
          <a:blip r:embed="rId15"/>
          <a:stretch/>
        </p:blipFill>
        <p:spPr>
          <a:xfrm rot="19873200">
            <a:off x="6201720" y="3142080"/>
            <a:ext cx="825120" cy="208440"/>
          </a:xfrm>
          <a:prstGeom prst="rect">
            <a:avLst/>
          </a:prstGeom>
          <a:ln>
            <a:noFill/>
          </a:ln>
        </p:spPr>
      </p:pic>
      <p:pic>
        <p:nvPicPr>
          <p:cNvPr id="577" name="" descr=""/>
          <p:cNvPicPr/>
          <p:nvPr/>
        </p:nvPicPr>
        <p:blipFill>
          <a:blip r:embed="rId16"/>
          <a:stretch/>
        </p:blipFill>
        <p:spPr>
          <a:xfrm rot="19636200">
            <a:off x="6189840" y="3220920"/>
            <a:ext cx="832680" cy="199800"/>
          </a:xfrm>
          <a:prstGeom prst="rect">
            <a:avLst/>
          </a:prstGeom>
          <a:ln>
            <a:noFill/>
          </a:ln>
        </p:spPr>
      </p:pic>
      <p:pic>
        <p:nvPicPr>
          <p:cNvPr id="578" name="" descr=""/>
          <p:cNvPicPr/>
          <p:nvPr/>
        </p:nvPicPr>
        <p:blipFill>
          <a:blip r:embed="rId17"/>
          <a:stretch/>
        </p:blipFill>
        <p:spPr>
          <a:xfrm rot="19162200">
            <a:off x="6159240" y="3309120"/>
            <a:ext cx="846360" cy="180360"/>
          </a:xfrm>
          <a:prstGeom prst="rect">
            <a:avLst/>
          </a:prstGeom>
          <a:ln>
            <a:noFill/>
          </a:ln>
        </p:spPr>
      </p:pic>
      <p:sp>
        <p:nvSpPr>
          <p:cNvPr id="579" name="CustomShape 9"/>
          <p:cNvSpPr/>
          <p:nvPr/>
        </p:nvSpPr>
        <p:spPr>
          <a:xfrm>
            <a:off x="3383280" y="5721840"/>
            <a:ext cx="4205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Ngôn ngữ lập trình C++, micropython...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0" name="CustomShape 10"/>
          <p:cNvSpPr/>
          <p:nvPr/>
        </p:nvSpPr>
        <p:spPr>
          <a:xfrm>
            <a:off x="4572000" y="2286000"/>
            <a:ext cx="6390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wifi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comb dir="horz"/>
  </p:transition>
  <p:timing>
    <p:tnLst>
      <p:par>
        <p:cTn id="314" dur="indefinite" restart="never" nodeType="tmRoot">
          <p:childTnLst>
            <p:seq>
              <p:cTn id="3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KẾT NỐI VỚI WIFI - FIREBASE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2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83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4" name="" descr=""/>
          <p:cNvPicPr/>
          <p:nvPr/>
        </p:nvPicPr>
        <p:blipFill>
          <a:blip r:embed="rId2"/>
          <a:stretch/>
        </p:blipFill>
        <p:spPr>
          <a:xfrm>
            <a:off x="362880" y="1601280"/>
            <a:ext cx="3290040" cy="4021560"/>
          </a:xfrm>
          <a:prstGeom prst="rect">
            <a:avLst/>
          </a:prstGeom>
          <a:ln>
            <a:noFill/>
          </a:ln>
        </p:spPr>
      </p:pic>
      <p:sp>
        <p:nvSpPr>
          <p:cNvPr id="585" name="CustomShape 3"/>
          <p:cNvSpPr/>
          <p:nvPr/>
        </p:nvSpPr>
        <p:spPr>
          <a:xfrm>
            <a:off x="3877200" y="1643040"/>
            <a:ext cx="3930120" cy="600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1.#include &lt;ESP8266WiFi.h&gt;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#include &lt;FirebaseArduino.h&gt;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6" name="CustomShape 4"/>
          <p:cNvSpPr/>
          <p:nvPr/>
        </p:nvSpPr>
        <p:spPr>
          <a:xfrm>
            <a:off x="3859920" y="2319120"/>
            <a:ext cx="5850360" cy="1112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2.const char* ssid     = "TEN_WIFI";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char* password = "PASS_WIFI";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FIREBASE_HOST "PATH_FIREBASE"               #define FIREBASE_AUTH "MA_XAC_THUC"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87" name="CustomShape 5"/>
          <p:cNvSpPr/>
          <p:nvPr/>
        </p:nvSpPr>
        <p:spPr>
          <a:xfrm>
            <a:off x="3762720" y="3645360"/>
            <a:ext cx="6108120" cy="2136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3.WiFi.begin(ssid, password);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while (WiFi.status() != WL_CONNECTED)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delay(500);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Serial.print(".");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Serial.println(WiFi.localIP());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Firebase.begin(FIREBASE_HOST, FIREBASE_AUTH);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dissolve/>
  </p:transition>
  <p:timing>
    <p:tnLst>
      <p:par>
        <p:cTn id="316" dur="indefinite" restart="never" nodeType="tmRoot">
          <p:childTnLst>
            <p:seq>
              <p:cTn id="3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961200" y="1371600"/>
            <a:ext cx="5117400" cy="911160"/>
          </a:xfrm>
          <a:prstGeom prst="rect">
            <a:avLst/>
          </a:prstGeom>
          <a:noFill/>
          <a:ln>
            <a:noFill/>
          </a:ln>
          <a:effectLst>
            <a:outerShdw dir="0" dist="0"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0240">
              <a:lnSpc>
                <a:spcPct val="100000"/>
              </a:lnSpc>
              <a:buClr>
                <a:srgbClr val="000000"/>
              </a:buClr>
              <a:buFont typeface="StarSymbol"/>
              <a:buAutoNum type="romanU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TỔNG QUAN VỀ ĐỀ TÀI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961200" y="2055600"/>
            <a:ext cx="511740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II.CƠ SỞ LÝ THUYẾT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961200" y="2703600"/>
            <a:ext cx="5117400" cy="911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III.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NỘI DUNG THỰC HIỆN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961200" y="3927600"/>
            <a:ext cx="292500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IV. DEMO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961200" y="4476960"/>
            <a:ext cx="8137080" cy="621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V. ĐÁNH GIÁ VÀ HƯỚNG PHÁT TRIỂN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ransition spd="med">
    <p:pull dir="d"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"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6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1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CustomShape 1"/>
          <p:cNvSpPr/>
          <p:nvPr/>
        </p:nvSpPr>
        <p:spPr>
          <a:xfrm>
            <a:off x="2061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VIẾT TÍNH HIỆU CHO GPIO 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9" name="Content Placeholder 2" descr=""/>
          <p:cNvPicPr/>
          <p:nvPr/>
        </p:nvPicPr>
        <p:blipFill>
          <a:blip r:embed="rId1"/>
          <a:stretch/>
        </p:blipFill>
        <p:spPr>
          <a:xfrm>
            <a:off x="310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590" name="CustomShape 2"/>
          <p:cNvSpPr/>
          <p:nvPr/>
        </p:nvSpPr>
        <p:spPr>
          <a:xfrm>
            <a:off x="906840" y="16002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91" name="" descr=""/>
          <p:cNvPicPr/>
          <p:nvPr/>
        </p:nvPicPr>
        <p:blipFill>
          <a:blip r:embed="rId2"/>
          <a:stretch/>
        </p:blipFill>
        <p:spPr>
          <a:xfrm>
            <a:off x="2055960" y="3524400"/>
            <a:ext cx="1522080" cy="1083960"/>
          </a:xfrm>
          <a:prstGeom prst="rect">
            <a:avLst/>
          </a:prstGeom>
          <a:ln>
            <a:noFill/>
          </a:ln>
        </p:spPr>
      </p:pic>
      <p:sp>
        <p:nvSpPr>
          <p:cNvPr id="592" name="CustomShape 3"/>
          <p:cNvSpPr/>
          <p:nvPr/>
        </p:nvSpPr>
        <p:spPr>
          <a:xfrm>
            <a:off x="2024640" y="3119760"/>
            <a:ext cx="127908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3" name="" descr=""/>
          <p:cNvPicPr/>
          <p:nvPr/>
        </p:nvPicPr>
        <p:blipFill>
          <a:blip r:embed="rId3"/>
          <a:stretch/>
        </p:blipFill>
        <p:spPr>
          <a:xfrm>
            <a:off x="3470760" y="3866760"/>
            <a:ext cx="930240" cy="479520"/>
          </a:xfrm>
          <a:prstGeom prst="rect">
            <a:avLst/>
          </a:prstGeom>
          <a:ln>
            <a:noFill/>
          </a:ln>
        </p:spPr>
      </p:pic>
      <p:pic>
        <p:nvPicPr>
          <p:cNvPr id="594" name="" descr=""/>
          <p:cNvPicPr/>
          <p:nvPr/>
        </p:nvPicPr>
        <p:blipFill>
          <a:blip r:embed="rId4"/>
          <a:stretch/>
        </p:blipFill>
        <p:spPr>
          <a:xfrm>
            <a:off x="2116080" y="1861920"/>
            <a:ext cx="1427040" cy="1112760"/>
          </a:xfrm>
          <a:prstGeom prst="rect">
            <a:avLst/>
          </a:prstGeom>
          <a:ln>
            <a:noFill/>
          </a:ln>
        </p:spPr>
      </p:pic>
      <p:sp>
        <p:nvSpPr>
          <p:cNvPr id="595" name="CustomShape 4"/>
          <p:cNvSpPr/>
          <p:nvPr/>
        </p:nvSpPr>
        <p:spPr>
          <a:xfrm>
            <a:off x="2096640" y="1421280"/>
            <a:ext cx="137052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Khai báo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6" name="" descr=""/>
          <p:cNvPicPr/>
          <p:nvPr/>
        </p:nvPicPr>
        <p:blipFill>
          <a:blip r:embed="rId5"/>
          <a:stretch/>
        </p:blipFill>
        <p:spPr>
          <a:xfrm>
            <a:off x="4483080" y="4181040"/>
            <a:ext cx="1893600" cy="274680"/>
          </a:xfrm>
          <a:prstGeom prst="rect">
            <a:avLst/>
          </a:prstGeom>
          <a:ln>
            <a:noFill/>
          </a:ln>
        </p:spPr>
      </p:pic>
      <p:pic>
        <p:nvPicPr>
          <p:cNvPr id="597" name="" descr=""/>
          <p:cNvPicPr/>
          <p:nvPr/>
        </p:nvPicPr>
        <p:blipFill>
          <a:blip r:embed="rId6"/>
          <a:stretch/>
        </p:blipFill>
        <p:spPr>
          <a:xfrm>
            <a:off x="4545720" y="3756600"/>
            <a:ext cx="1817280" cy="236520"/>
          </a:xfrm>
          <a:prstGeom prst="rect">
            <a:avLst/>
          </a:prstGeom>
          <a:ln>
            <a:noFill/>
          </a:ln>
        </p:spPr>
      </p:pic>
      <p:sp>
        <p:nvSpPr>
          <p:cNvPr id="598" name="CustomShape 5"/>
          <p:cNvSpPr/>
          <p:nvPr/>
        </p:nvSpPr>
        <p:spPr>
          <a:xfrm>
            <a:off x="4695840" y="3178080"/>
            <a:ext cx="10962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Loop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99" name="" descr=""/>
          <p:cNvPicPr/>
          <p:nvPr/>
        </p:nvPicPr>
        <p:blipFill>
          <a:blip r:embed="rId7"/>
          <a:stretch/>
        </p:blipFill>
        <p:spPr>
          <a:xfrm rot="19734600">
            <a:off x="6252480" y="3254040"/>
            <a:ext cx="930600" cy="410400"/>
          </a:xfrm>
          <a:prstGeom prst="rect">
            <a:avLst/>
          </a:prstGeom>
          <a:ln>
            <a:noFill/>
          </a:ln>
        </p:spPr>
      </p:pic>
      <p:pic>
        <p:nvPicPr>
          <p:cNvPr id="600" name="" descr=""/>
          <p:cNvPicPr/>
          <p:nvPr/>
        </p:nvPicPr>
        <p:blipFill>
          <a:blip r:embed="rId8"/>
          <a:stretch/>
        </p:blipFill>
        <p:spPr>
          <a:xfrm rot="1770600">
            <a:off x="6086880" y="4203720"/>
            <a:ext cx="719640" cy="497520"/>
          </a:xfrm>
          <a:prstGeom prst="rect">
            <a:avLst/>
          </a:prstGeom>
          <a:ln>
            <a:noFill/>
          </a:ln>
        </p:spPr>
      </p:pic>
      <p:pic>
        <p:nvPicPr>
          <p:cNvPr id="601" name="" descr=""/>
          <p:cNvPicPr/>
          <p:nvPr/>
        </p:nvPicPr>
        <p:blipFill>
          <a:blip r:embed="rId9"/>
          <a:stretch/>
        </p:blipFill>
        <p:spPr>
          <a:xfrm>
            <a:off x="6674400" y="1708200"/>
            <a:ext cx="1370520" cy="1535400"/>
          </a:xfrm>
          <a:prstGeom prst="rect">
            <a:avLst/>
          </a:prstGeom>
          <a:ln>
            <a:noFill/>
          </a:ln>
        </p:spPr>
      </p:pic>
      <p:pic>
        <p:nvPicPr>
          <p:cNvPr id="602" name="" descr=""/>
          <p:cNvPicPr/>
          <p:nvPr/>
        </p:nvPicPr>
        <p:blipFill>
          <a:blip r:embed="rId10"/>
          <a:stretch/>
        </p:blipFill>
        <p:spPr>
          <a:xfrm>
            <a:off x="7076160" y="4024080"/>
            <a:ext cx="639000" cy="1159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8" dur="indefinite" restart="never" nodeType="tmRoot">
          <p:childTnLst>
            <p:seq>
              <p:cTn id="3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NẠP CODE CHO ESP8266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4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06" name="" descr=""/>
          <p:cNvPicPr/>
          <p:nvPr/>
        </p:nvPicPr>
        <p:blipFill>
          <a:blip r:embed="rId2"/>
          <a:stretch/>
        </p:blipFill>
        <p:spPr>
          <a:xfrm>
            <a:off x="1578960" y="1691640"/>
            <a:ext cx="2177640" cy="1506960"/>
          </a:xfrm>
          <a:prstGeom prst="rect">
            <a:avLst/>
          </a:prstGeom>
          <a:ln>
            <a:noFill/>
          </a:ln>
        </p:spPr>
      </p:pic>
      <p:pic>
        <p:nvPicPr>
          <p:cNvPr id="607" name="" descr=""/>
          <p:cNvPicPr/>
          <p:nvPr/>
        </p:nvPicPr>
        <p:blipFill>
          <a:blip r:embed="rId3"/>
          <a:stretch/>
        </p:blipFill>
        <p:spPr>
          <a:xfrm>
            <a:off x="2382480" y="1920240"/>
            <a:ext cx="554760" cy="536760"/>
          </a:xfrm>
          <a:prstGeom prst="rect">
            <a:avLst/>
          </a:prstGeom>
          <a:ln>
            <a:noFill/>
          </a:ln>
        </p:spPr>
      </p:pic>
      <p:pic>
        <p:nvPicPr>
          <p:cNvPr id="608" name="" descr=""/>
          <p:cNvPicPr/>
          <p:nvPr/>
        </p:nvPicPr>
        <p:blipFill>
          <a:blip r:embed="rId4"/>
          <a:stretch/>
        </p:blipFill>
        <p:spPr>
          <a:xfrm rot="2779200">
            <a:off x="3742200" y="1810800"/>
            <a:ext cx="2674440" cy="2226600"/>
          </a:xfrm>
          <a:prstGeom prst="rect">
            <a:avLst/>
          </a:prstGeom>
          <a:ln>
            <a:noFill/>
          </a:ln>
        </p:spPr>
      </p:pic>
      <p:pic>
        <p:nvPicPr>
          <p:cNvPr id="609" name="" descr=""/>
          <p:cNvPicPr/>
          <p:nvPr/>
        </p:nvPicPr>
        <p:blipFill>
          <a:blip r:embed="rId5"/>
          <a:stretch/>
        </p:blipFill>
        <p:spPr>
          <a:xfrm>
            <a:off x="6699600" y="1417320"/>
            <a:ext cx="1286640" cy="2002320"/>
          </a:xfrm>
          <a:prstGeom prst="rect">
            <a:avLst/>
          </a:prstGeom>
          <a:ln>
            <a:noFill/>
          </a:ln>
        </p:spPr>
      </p:pic>
      <p:pic>
        <p:nvPicPr>
          <p:cNvPr id="610" name="" descr=""/>
          <p:cNvPicPr/>
          <p:nvPr/>
        </p:nvPicPr>
        <p:blipFill>
          <a:blip r:embed="rId6"/>
          <a:stretch/>
        </p:blipFill>
        <p:spPr>
          <a:xfrm>
            <a:off x="290880" y="3782160"/>
            <a:ext cx="4661640" cy="2558520"/>
          </a:xfrm>
          <a:prstGeom prst="rect">
            <a:avLst/>
          </a:prstGeom>
          <a:ln>
            <a:noFill/>
          </a:ln>
        </p:spPr>
      </p:pic>
      <p:pic>
        <p:nvPicPr>
          <p:cNvPr id="611" name="" descr=""/>
          <p:cNvPicPr/>
          <p:nvPr/>
        </p:nvPicPr>
        <p:blipFill>
          <a:blip r:embed="rId7"/>
          <a:stretch/>
        </p:blipFill>
        <p:spPr>
          <a:xfrm>
            <a:off x="5134320" y="3772800"/>
            <a:ext cx="4570200" cy="2626200"/>
          </a:xfrm>
          <a:prstGeom prst="rect">
            <a:avLst/>
          </a:prstGeom>
          <a:ln>
            <a:noFill/>
          </a:ln>
        </p:spPr>
      </p:pic>
    </p:spTree>
  </p:cSld>
  <p:transition spd="med">
    <p:comb dir="horz"/>
  </p:transition>
  <p:timing>
    <p:tnLst>
      <p:par>
        <p:cTn id="320" dur="indefinite" restart="never" nodeType="tmRoot">
          <p:childTnLst>
            <p:seq>
              <p:cTn id="321" dur="indefinite" nodeType="mainSeq">
                <p:childTnLst>
                  <p:par>
                    <p:cTn id="322" fill="hold">
                      <p:stCondLst>
                        <p:cond delay="indefinite"/>
                      </p:stCondLst>
                      <p:childTnLst>
                        <p:par>
                          <p:cTn id="323" fill="hold">
                            <p:stCondLst>
                              <p:cond delay="0"/>
                            </p:stCondLst>
                            <p:childTnLst>
                              <p:par>
                                <p:cTn id="324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26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7" fill="hold">
                            <p:stCondLst>
                              <p:cond delay="500"/>
                            </p:stCondLst>
                            <p:childTnLst>
                              <p:par>
                                <p:cTn id="328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30" dur="500"/>
                                        <p:tgtEl>
                                          <p:spTgt spid="6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32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34" dur="500"/>
                                        <p:tgtEl>
                                          <p:spTgt spid="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39" dur="500"/>
                                        <p:tgtEl>
                                          <p:spTgt spid="6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0" fill="hold">
                      <p:stCondLst>
                        <p:cond delay="indefinite"/>
                      </p:stCondLst>
                      <p:childTnLst>
                        <p:par>
                          <p:cTn id="341" fill="hold">
                            <p:stCondLst>
                              <p:cond delay="0"/>
                            </p:stCondLst>
                            <p:childTnLst>
                              <p:par>
                                <p:cTn id="34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44" dur="200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5" nodeType="with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47" dur="2000"/>
                                        <p:tgtEl>
                                          <p:spTgt spid="6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SƠ ĐỒ MẠCH ĐIỆN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3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800" cy="770760"/>
          </a:xfrm>
          <a:prstGeom prst="rect">
            <a:avLst/>
          </a:prstGeom>
          <a:ln>
            <a:noFill/>
          </a:ln>
        </p:spPr>
      </p:pic>
      <p:sp>
        <p:nvSpPr>
          <p:cNvPr id="614" name="CustomShape 2"/>
          <p:cNvSpPr/>
          <p:nvPr/>
        </p:nvSpPr>
        <p:spPr>
          <a:xfrm>
            <a:off x="495000" y="273600"/>
            <a:ext cx="8912160" cy="1141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615" name="" descr=""/>
          <p:cNvPicPr/>
          <p:nvPr/>
        </p:nvPicPr>
        <p:blipFill>
          <a:blip r:embed="rId2"/>
          <a:stretch/>
        </p:blipFill>
        <p:spPr>
          <a:xfrm>
            <a:off x="91080" y="1005480"/>
            <a:ext cx="9716040" cy="557676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348" dur="indefinite" restart="never" nodeType="tmRoot">
          <p:childTnLst>
            <p:seq>
              <p:cTn id="349" dur="indefinite" nodeType="mainSeq">
                <p:childTnLst>
                  <p:par>
                    <p:cTn id="350" fill="hold">
                      <p:stCondLst>
                        <p:cond delay="indefinite"/>
                      </p:stCondLst>
                      <p:childTnLst>
                        <p:par>
                          <p:cTn id="351" fill="hold">
                            <p:stCondLst>
                              <p:cond delay="0"/>
                            </p:stCondLst>
                            <p:childTnLst>
                              <p:par>
                                <p:cTn id="35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54" dur="2000"/>
                                        <p:tgtEl>
                                          <p:spTgt spid="6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1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pic>
        <p:nvPicPr>
          <p:cNvPr id="618" name="" descr=""/>
          <p:cNvPicPr/>
          <p:nvPr/>
        </p:nvPicPr>
        <p:blipFill>
          <a:blip r:embed="rId2"/>
          <a:stretch/>
        </p:blipFill>
        <p:spPr>
          <a:xfrm>
            <a:off x="1542960" y="2049840"/>
            <a:ext cx="2405520" cy="2443320"/>
          </a:xfrm>
          <a:prstGeom prst="rect">
            <a:avLst/>
          </a:prstGeom>
          <a:ln>
            <a:noFill/>
          </a:ln>
        </p:spPr>
      </p:pic>
      <p:sp>
        <p:nvSpPr>
          <p:cNvPr id="619" name="CustomShape 2"/>
          <p:cNvSpPr/>
          <p:nvPr/>
        </p:nvSpPr>
        <p:spPr>
          <a:xfrm>
            <a:off x="1182960" y="4785120"/>
            <a:ext cx="338220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0" name="CustomShape 3"/>
          <p:cNvSpPr/>
          <p:nvPr/>
        </p:nvSpPr>
        <p:spPr>
          <a:xfrm>
            <a:off x="5646960" y="4785120"/>
            <a:ext cx="3590280" cy="425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https://linhserrent.herokuapp.com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1" name="CustomShape 4"/>
          <p:cNvSpPr/>
          <p:nvPr/>
        </p:nvSpPr>
        <p:spPr>
          <a:xfrm>
            <a:off x="1548720" y="1463040"/>
            <a:ext cx="2467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Quản trị viên - chủ trọ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622" name="CustomShape 5"/>
          <p:cNvSpPr/>
          <p:nvPr/>
        </p:nvSpPr>
        <p:spPr>
          <a:xfrm>
            <a:off x="6126480" y="1537920"/>
            <a:ext cx="2467800" cy="345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623" name="" descr=""/>
          <p:cNvPicPr/>
          <p:nvPr/>
        </p:nvPicPr>
        <p:blipFill>
          <a:blip r:embed="rId3"/>
          <a:stretch/>
        </p:blipFill>
        <p:spPr>
          <a:xfrm>
            <a:off x="5849280" y="1963080"/>
            <a:ext cx="2926080" cy="2584440"/>
          </a:xfrm>
          <a:prstGeom prst="rect">
            <a:avLst/>
          </a:prstGeom>
          <a:ln>
            <a:noFill/>
          </a:ln>
        </p:spPr>
      </p:pic>
    </p:spTree>
  </p:cSld>
  <p:transition spd="med">
    <p:plus/>
  </p:transition>
  <p:timing>
    <p:tnLst>
      <p:par>
        <p:cTn id="355" dur="indefinite" restart="never" nodeType="tmRoot">
          <p:childTnLst>
            <p:seq>
              <p:cTn id="35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25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626" name="CustomShape 2"/>
          <p:cNvSpPr/>
          <p:nvPr/>
        </p:nvSpPr>
        <p:spPr>
          <a:xfrm>
            <a:off x="457200" y="1371600"/>
            <a:ext cx="9234360" cy="4191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Thuận lợi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Với sự tận tình, chu đáo của thầy hướng dẫn trong quá trình phát triển dự án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cũng như trong quá trình viết tài liệu cho dự án.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Cùng với sự hỗ trợ từ các anh, chị, em, bạn bè trong quá trình bắt đầu dự án và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kết thúc.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Quản lý source code trên github một cách hiệu quả.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57" dur="indefinite" restart="never" nodeType="tmRoot">
          <p:childTnLst>
            <p:seq>
              <p:cTn id="358" dur="indefinite" nodeType="mainSeq">
                <p:childTnLst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63" dur="2000"/>
                                        <p:tgtEl>
                                          <p:spTgt spid="6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28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629" name="CustomShape 2"/>
          <p:cNvSpPr/>
          <p:nvPr/>
        </p:nvSpPr>
        <p:spPr>
          <a:xfrm>
            <a:off x="495000" y="1244520"/>
            <a:ext cx="8911080" cy="39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Khó khăn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Thiếu kinh nghiệm trong việc phát triển một dự án về tính chuyên nghiệp cũng như là tài liệu chuẩn bị trước, trong và sau dự án.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Thời gian phát triển dự án còn hạn chế so với kế hoạch đã vạch ra.</a:t>
            </a:r>
            <a:endParaRPr b="0" lang="en-US" sz="3200" spc="-1" strike="noStrike">
              <a:latin typeface="Arial"/>
            </a:endParaRPr>
          </a:p>
          <a:p>
            <a:pPr lvl="1" marL="432000" indent="-21528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với IoT nên cần phải có tìm hiểu thêm kiến thức bên điện tử.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64" dur="indefinite" restart="never" nodeType="tmRoot">
          <p:childTnLst>
            <p:seq>
              <p:cTn id="365" dur="indefinite" nodeType="mainSeq">
                <p:childTnLst>
                  <p:par>
                    <p:cTn id="366" fill="hold">
                      <p:stCondLst>
                        <p:cond delay="indefinite"/>
                      </p:stCondLst>
                      <p:childTnLst>
                        <p:par>
                          <p:cTn id="367" fill="hold">
                            <p:stCondLst>
                              <p:cond delay="0"/>
                            </p:stCondLst>
                            <p:childTnLst>
                              <p:par>
                                <p:cTn id="368" nodeType="click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70" dur="1000"/>
                                        <p:tgtEl>
                                          <p:spTgt spid="6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71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72" dur="1000" fill="hold"/>
                                        <p:tgtEl>
                                          <p:spTgt spid="6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3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632" name="CustomShape 2"/>
          <p:cNvSpPr/>
          <p:nvPr/>
        </p:nvSpPr>
        <p:spPr>
          <a:xfrm>
            <a:off x="495000" y="1244520"/>
            <a:ext cx="8911080" cy="3052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Sắp tới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Web, App: Nâng cấp, sửa chửa giao diện, chức năng.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IoT: Nâng cấp, sửa chửa lại mạch điện.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33" name="CustomShape 3"/>
          <p:cNvSpPr/>
          <p:nvPr/>
        </p:nvSpPr>
        <p:spPr>
          <a:xfrm>
            <a:off x="423000" y="3807360"/>
            <a:ext cx="8647920" cy="23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</a:t>
            </a:r>
            <a:endParaRPr b="0" lang="en-US" sz="32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kiểm soát người vào trọ.</a:t>
            </a:r>
            <a:endParaRPr b="0" lang="en-US" sz="32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Kết hợp với các hệ thống khác.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373" dur="indefinite" restart="never" nodeType="tmRoot">
          <p:childTnLst>
            <p:seq>
              <p:cTn id="374" dur="indefinite" nodeType="mainSeq">
                <p:childTnLst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79" dur="5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84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85" dur="500" fill="hold"/>
                                        <p:tgtEl>
                                          <p:spTgt spid="6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386" dur="5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35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636" name="CustomShape 2"/>
          <p:cNvSpPr/>
          <p:nvPr/>
        </p:nvSpPr>
        <p:spPr>
          <a:xfrm>
            <a:off x="423000" y="1575360"/>
            <a:ext cx="8647920" cy="2368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</a:t>
            </a:r>
            <a:endParaRPr b="0" lang="en-US" sz="32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điều khiển bằng giọng nói.</a:t>
            </a:r>
            <a:endParaRPr b="0" lang="en-US" sz="32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thanh toán online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37" name="CustomShape 3"/>
          <p:cNvSpPr/>
          <p:nvPr/>
        </p:nvSpPr>
        <p:spPr>
          <a:xfrm>
            <a:off x="423360" y="4095720"/>
            <a:ext cx="8647920" cy="1912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</a:t>
            </a:r>
            <a:endParaRPr b="0" lang="en-US" sz="3200" spc="-1" strike="noStrike">
              <a:latin typeface="Arial"/>
            </a:endParaRPr>
          </a:p>
          <a:p>
            <a:pPr lvl="2" marL="648000" indent="-2149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thêm các cảm biến: nhiệt độ, ánh sáng, nhận diện giọng nói… để cho các thiết bị hoạt động một cách tự động.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387" dur="indefinite" restart="never" nodeType="tmRoot">
          <p:childTnLst>
            <p:seq>
              <p:cTn id="388" dur="indefinite" nodeType="mainSeq">
                <p:childTnLst>
                  <p:par>
                    <p:cTn id="389" fill="hold">
                      <p:stCondLst>
                        <p:cond delay="indefinite"/>
                      </p:stCondLst>
                      <p:childTnLst>
                        <p:par>
                          <p:cTn id="390" fill="hold">
                            <p:stCondLst>
                              <p:cond delay="0"/>
                            </p:stCondLst>
                            <p:childTnLst>
                              <p:par>
                                <p:cTn id="391" nodeType="click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393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4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5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6" dur="312" fill="hold"/>
                                        <p:tgtEl>
                                          <p:spTgt spid="6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7" fill="hold">
                      <p:stCondLst>
                        <p:cond delay="indefinite"/>
                      </p:stCondLst>
                      <p:childTnLst>
                        <p:par>
                          <p:cTn id="398" fill="hold">
                            <p:stCondLst>
                              <p:cond delay="0"/>
                            </p:stCondLst>
                            <p:childTnLst>
                              <p:par>
                                <p:cTn id="399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401" dur="25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CustomShape 1"/>
          <p:cNvSpPr/>
          <p:nvPr/>
        </p:nvSpPr>
        <p:spPr>
          <a:xfrm>
            <a:off x="5427720" y="5404320"/>
            <a:ext cx="3768840" cy="694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 Black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39" name="CustomShape 2"/>
          <p:cNvSpPr/>
          <p:nvPr/>
        </p:nvSpPr>
        <p:spPr>
          <a:xfrm>
            <a:off x="91440" y="274320"/>
            <a:ext cx="3931200" cy="1912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66b3"/>
                </a:solidFill>
                <a:latin typeface="Arial"/>
                <a:ea typeface="DejaVu Sans"/>
              </a:rPr>
              <a:t>CẢM ƠN THẦY CÔ VÀ CÁC BẠN ĐÃ CHÚ Ý LẮNG NGHE ! 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heel spokes="1"/>
  </p:transition>
  <p:timing>
    <p:tnLst>
      <p:par>
        <p:cTn id="402" dur="indefinite" restart="never" nodeType="tmRoot">
          <p:childTnLst>
            <p:seq>
              <p:cTn id="40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TỔNG QUAN VỀ ĐỀ TÀI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106720" y="2019240"/>
            <a:ext cx="1911240" cy="12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3749040" y="3297960"/>
            <a:ext cx="1753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95000" y="1604520"/>
            <a:ext cx="8911080" cy="39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" descr=""/>
          <p:cNvPicPr/>
          <p:nvPr/>
        </p:nvPicPr>
        <p:blipFill>
          <a:blip r:embed="rId2"/>
          <a:stretch/>
        </p:blipFill>
        <p:spPr>
          <a:xfrm rot="16199400">
            <a:off x="-387000" y="2048400"/>
            <a:ext cx="4725360" cy="3544200"/>
          </a:xfrm>
          <a:prstGeom prst="rect">
            <a:avLst/>
          </a:prstGeom>
          <a:ln>
            <a:noFill/>
          </a:ln>
        </p:spPr>
      </p:pic>
      <p:pic>
        <p:nvPicPr>
          <p:cNvPr id="402" name="" descr=""/>
          <p:cNvPicPr/>
          <p:nvPr/>
        </p:nvPicPr>
        <p:blipFill>
          <a:blip r:embed="rId3"/>
          <a:stretch/>
        </p:blipFill>
        <p:spPr>
          <a:xfrm>
            <a:off x="3840480" y="2434680"/>
            <a:ext cx="2742480" cy="2671560"/>
          </a:xfrm>
          <a:prstGeom prst="rect">
            <a:avLst/>
          </a:prstGeom>
          <a:ln>
            <a:noFill/>
          </a:ln>
        </p:spPr>
      </p:pic>
      <p:pic>
        <p:nvPicPr>
          <p:cNvPr id="403" name="" descr=""/>
          <p:cNvPicPr/>
          <p:nvPr/>
        </p:nvPicPr>
        <p:blipFill>
          <a:blip r:embed="rId4"/>
          <a:stretch/>
        </p:blipFill>
        <p:spPr>
          <a:xfrm>
            <a:off x="6691680" y="4514760"/>
            <a:ext cx="3015720" cy="1885320"/>
          </a:xfrm>
          <a:prstGeom prst="rect">
            <a:avLst/>
          </a:prstGeom>
          <a:ln>
            <a:noFill/>
          </a:ln>
        </p:spPr>
      </p:pic>
      <p:pic>
        <p:nvPicPr>
          <p:cNvPr id="404" name="" descr=""/>
          <p:cNvPicPr/>
          <p:nvPr/>
        </p:nvPicPr>
        <p:blipFill>
          <a:blip r:embed="rId5"/>
          <a:stretch/>
        </p:blipFill>
        <p:spPr>
          <a:xfrm>
            <a:off x="6691680" y="1129320"/>
            <a:ext cx="3016800" cy="2037240"/>
          </a:xfrm>
          <a:prstGeom prst="rect">
            <a:avLst/>
          </a:prstGeom>
          <a:ln>
            <a:noFill/>
          </a:ln>
        </p:spPr>
      </p:pic>
      <p:sp>
        <p:nvSpPr>
          <p:cNvPr id="405" name="CustomShape 5"/>
          <p:cNvSpPr/>
          <p:nvPr/>
        </p:nvSpPr>
        <p:spPr>
          <a:xfrm>
            <a:off x="2743200" y="2560320"/>
            <a:ext cx="4937040" cy="246816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LÝ DO CHỌN ĐỀ TÀI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43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4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8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CƠ SỞ LÝ THUYẾT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0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5105160" y="2992680"/>
            <a:ext cx="17604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" descr=""/>
          <p:cNvPicPr/>
          <p:nvPr/>
        </p:nvPicPr>
        <p:blipFill>
          <a:blip r:embed="rId2"/>
          <a:stretch/>
        </p:blipFill>
        <p:spPr>
          <a:xfrm>
            <a:off x="3200400" y="2908080"/>
            <a:ext cx="3290760" cy="1385640"/>
          </a:xfrm>
          <a:prstGeom prst="rect">
            <a:avLst/>
          </a:prstGeom>
          <a:ln>
            <a:noFill/>
          </a:ln>
        </p:spPr>
      </p:pic>
      <p:pic>
        <p:nvPicPr>
          <p:cNvPr id="410" name="" descr=""/>
          <p:cNvPicPr/>
          <p:nvPr/>
        </p:nvPicPr>
        <p:blipFill>
          <a:blip r:embed="rId3"/>
          <a:stretch/>
        </p:blipFill>
        <p:spPr>
          <a:xfrm>
            <a:off x="6752880" y="1086480"/>
            <a:ext cx="2939040" cy="1671480"/>
          </a:xfrm>
          <a:prstGeom prst="rect">
            <a:avLst/>
          </a:prstGeom>
          <a:ln>
            <a:noFill/>
          </a:ln>
        </p:spPr>
      </p:pic>
      <p:pic>
        <p:nvPicPr>
          <p:cNvPr id="411" name="" descr=""/>
          <p:cNvPicPr/>
          <p:nvPr/>
        </p:nvPicPr>
        <p:blipFill>
          <a:blip r:embed="rId4"/>
          <a:stretch/>
        </p:blipFill>
        <p:spPr>
          <a:xfrm>
            <a:off x="365760" y="1097280"/>
            <a:ext cx="2894760" cy="1604520"/>
          </a:xfrm>
          <a:prstGeom prst="rect">
            <a:avLst/>
          </a:prstGeom>
          <a:ln>
            <a:noFill/>
          </a:ln>
        </p:spPr>
      </p:pic>
      <p:sp>
        <p:nvSpPr>
          <p:cNvPr id="412" name="CustomShape 3"/>
          <p:cNvSpPr/>
          <p:nvPr/>
        </p:nvSpPr>
        <p:spPr>
          <a:xfrm>
            <a:off x="4651200" y="5774400"/>
            <a:ext cx="176040" cy="227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" descr=""/>
          <p:cNvPicPr/>
          <p:nvPr/>
        </p:nvPicPr>
        <p:blipFill>
          <a:blip r:embed="rId5"/>
          <a:stretch/>
        </p:blipFill>
        <p:spPr>
          <a:xfrm>
            <a:off x="346320" y="3931920"/>
            <a:ext cx="2774160" cy="1736640"/>
          </a:xfrm>
          <a:prstGeom prst="rect">
            <a:avLst/>
          </a:prstGeom>
          <a:ln>
            <a:noFill/>
          </a:ln>
        </p:spPr>
      </p:pic>
      <p:pic>
        <p:nvPicPr>
          <p:cNvPr id="414" name="" descr=""/>
          <p:cNvPicPr/>
          <p:nvPr/>
        </p:nvPicPr>
        <p:blipFill>
          <a:blip r:embed="rId6"/>
          <a:stretch/>
        </p:blipFill>
        <p:spPr>
          <a:xfrm>
            <a:off x="3087000" y="1325160"/>
            <a:ext cx="2198160" cy="1962720"/>
          </a:xfrm>
          <a:prstGeom prst="rect">
            <a:avLst/>
          </a:prstGeom>
          <a:ln>
            <a:noFill/>
          </a:ln>
        </p:spPr>
      </p:pic>
      <p:pic>
        <p:nvPicPr>
          <p:cNvPr id="415" name="" descr=""/>
          <p:cNvPicPr/>
          <p:nvPr/>
        </p:nvPicPr>
        <p:blipFill>
          <a:blip r:embed="rId7"/>
          <a:stretch/>
        </p:blipFill>
        <p:spPr>
          <a:xfrm>
            <a:off x="5070600" y="1410480"/>
            <a:ext cx="1733040" cy="1603080"/>
          </a:xfrm>
          <a:prstGeom prst="rect">
            <a:avLst/>
          </a:prstGeom>
          <a:ln>
            <a:noFill/>
          </a:ln>
        </p:spPr>
      </p:pic>
      <p:pic>
        <p:nvPicPr>
          <p:cNvPr id="416" name="" descr=""/>
          <p:cNvPicPr/>
          <p:nvPr/>
        </p:nvPicPr>
        <p:blipFill>
          <a:blip r:embed="rId8"/>
          <a:stretch/>
        </p:blipFill>
        <p:spPr>
          <a:xfrm>
            <a:off x="6703200" y="4081680"/>
            <a:ext cx="2988720" cy="1645200"/>
          </a:xfrm>
          <a:prstGeom prst="rect">
            <a:avLst/>
          </a:prstGeom>
          <a:ln>
            <a:noFill/>
          </a:ln>
        </p:spPr>
      </p:pic>
      <p:sp>
        <p:nvSpPr>
          <p:cNvPr id="417" name="CustomShape 4"/>
          <p:cNvSpPr/>
          <p:nvPr/>
        </p:nvSpPr>
        <p:spPr>
          <a:xfrm>
            <a:off x="3651840" y="4849920"/>
            <a:ext cx="1008720" cy="127584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Sqlite3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8" name="" descr=""/>
          <p:cNvPicPr/>
          <p:nvPr/>
        </p:nvPicPr>
        <p:blipFill>
          <a:blip r:embed="rId10"/>
          <a:stretch/>
        </p:blipFill>
        <p:spPr>
          <a:xfrm>
            <a:off x="5008320" y="4884120"/>
            <a:ext cx="1203120" cy="1279440"/>
          </a:xfrm>
          <a:prstGeom prst="rect">
            <a:avLst/>
          </a:prstGeom>
          <a:ln>
            <a:noFill/>
          </a:ln>
        </p:spPr>
      </p:pic>
      <p:pic>
        <p:nvPicPr>
          <p:cNvPr id="419" name="" descr=""/>
          <p:cNvPicPr/>
          <p:nvPr/>
        </p:nvPicPr>
        <p:blipFill>
          <a:blip r:embed="rId11"/>
          <a:stretch/>
        </p:blipFill>
        <p:spPr>
          <a:xfrm rot="5044200">
            <a:off x="4590720" y="4660560"/>
            <a:ext cx="842400" cy="427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5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3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78" dur="2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81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4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TRAO ĐỔI DỮ LIỆU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2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686160" y="914400"/>
            <a:ext cx="8910720" cy="5303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642920" y="3708360"/>
            <a:ext cx="176400" cy="228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91440" y="1188720"/>
            <a:ext cx="2118600" cy="118440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2160" y="2633040"/>
            <a:ext cx="2462400" cy="184320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Điện thoại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26" name="" descr=""/>
          <p:cNvPicPr/>
          <p:nvPr/>
        </p:nvPicPr>
        <p:blipFill>
          <a:blip r:embed="rId4"/>
          <a:stretch/>
        </p:blipFill>
        <p:spPr>
          <a:xfrm>
            <a:off x="2463480" y="2595960"/>
            <a:ext cx="2195640" cy="1880280"/>
          </a:xfrm>
          <a:prstGeom prst="rect">
            <a:avLst/>
          </a:prstGeom>
          <a:ln>
            <a:noFill/>
          </a:ln>
        </p:spPr>
      </p:pic>
      <p:sp>
        <p:nvSpPr>
          <p:cNvPr id="427" name="CustomShape 6"/>
          <p:cNvSpPr/>
          <p:nvPr/>
        </p:nvSpPr>
        <p:spPr>
          <a:xfrm>
            <a:off x="5671440" y="1811880"/>
            <a:ext cx="1548000" cy="284868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8405280" y="1476720"/>
            <a:ext cx="1008720" cy="127584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29" name="" descr=""/>
          <p:cNvPicPr/>
          <p:nvPr/>
        </p:nvPicPr>
        <p:blipFill>
          <a:blip r:embed="rId7"/>
          <a:stretch/>
        </p:blipFill>
        <p:spPr>
          <a:xfrm>
            <a:off x="7955280" y="3577680"/>
            <a:ext cx="1733040" cy="1843200"/>
          </a:xfrm>
          <a:prstGeom prst="rect">
            <a:avLst/>
          </a:prstGeom>
          <a:ln>
            <a:noFill/>
          </a:ln>
        </p:spPr>
      </p:pic>
      <p:sp>
        <p:nvSpPr>
          <p:cNvPr id="430" name="CustomShape 8"/>
          <p:cNvSpPr/>
          <p:nvPr/>
        </p:nvSpPr>
        <p:spPr>
          <a:xfrm>
            <a:off x="548640" y="4920840"/>
            <a:ext cx="1475640" cy="147564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31" name="" descr=""/>
          <p:cNvPicPr/>
          <p:nvPr/>
        </p:nvPicPr>
        <p:blipFill>
          <a:blip r:embed="rId9"/>
          <a:stretch/>
        </p:blipFill>
        <p:spPr>
          <a:xfrm rot="8535600">
            <a:off x="1916280" y="4740120"/>
            <a:ext cx="1605600" cy="471240"/>
          </a:xfrm>
          <a:prstGeom prst="rect">
            <a:avLst/>
          </a:prstGeom>
          <a:ln>
            <a:noFill/>
          </a:ln>
        </p:spPr>
      </p:pic>
      <p:pic>
        <p:nvPicPr>
          <p:cNvPr id="432" name="" descr=""/>
          <p:cNvPicPr/>
          <p:nvPr/>
        </p:nvPicPr>
        <p:blipFill>
          <a:blip r:embed="rId10"/>
          <a:stretch/>
        </p:blipFill>
        <p:spPr>
          <a:xfrm rot="11355600">
            <a:off x="4331520" y="4407480"/>
            <a:ext cx="1314360" cy="385560"/>
          </a:xfrm>
          <a:prstGeom prst="rect">
            <a:avLst/>
          </a:prstGeom>
          <a:ln>
            <a:noFill/>
          </a:ln>
        </p:spPr>
      </p:pic>
      <p:pic>
        <p:nvPicPr>
          <p:cNvPr id="433" name="" descr=""/>
          <p:cNvPicPr/>
          <p:nvPr/>
        </p:nvPicPr>
        <p:blipFill>
          <a:blip r:embed="rId11"/>
          <a:stretch/>
        </p:blipFill>
        <p:spPr>
          <a:xfrm>
            <a:off x="1496160" y="3244680"/>
            <a:ext cx="991800" cy="410040"/>
          </a:xfrm>
          <a:prstGeom prst="rect">
            <a:avLst/>
          </a:prstGeom>
          <a:ln>
            <a:noFill/>
          </a:ln>
        </p:spPr>
      </p:pic>
      <p:pic>
        <p:nvPicPr>
          <p:cNvPr id="434" name="" descr=""/>
          <p:cNvPicPr/>
          <p:nvPr/>
        </p:nvPicPr>
        <p:blipFill>
          <a:blip r:embed="rId12"/>
          <a:stretch/>
        </p:blipFill>
        <p:spPr>
          <a:xfrm rot="2157000">
            <a:off x="1829520" y="1834920"/>
            <a:ext cx="1741680" cy="534240"/>
          </a:xfrm>
          <a:prstGeom prst="rect">
            <a:avLst/>
          </a:prstGeom>
          <a:ln>
            <a:noFill/>
          </a:ln>
        </p:spPr>
      </p:pic>
      <p:pic>
        <p:nvPicPr>
          <p:cNvPr id="435" name="" descr=""/>
          <p:cNvPicPr/>
          <p:nvPr/>
        </p:nvPicPr>
        <p:blipFill>
          <a:blip r:embed="rId13"/>
          <a:stretch/>
        </p:blipFill>
        <p:spPr>
          <a:xfrm rot="9445800">
            <a:off x="4021560" y="2093760"/>
            <a:ext cx="1741680" cy="534240"/>
          </a:xfrm>
          <a:prstGeom prst="rect">
            <a:avLst/>
          </a:prstGeom>
          <a:ln>
            <a:noFill/>
          </a:ln>
        </p:spPr>
      </p:pic>
      <p:pic>
        <p:nvPicPr>
          <p:cNvPr id="436" name="" descr=""/>
          <p:cNvPicPr/>
          <p:nvPr/>
        </p:nvPicPr>
        <p:blipFill>
          <a:blip r:embed="rId14"/>
          <a:stretch/>
        </p:blipFill>
        <p:spPr>
          <a:xfrm>
            <a:off x="4628520" y="3245040"/>
            <a:ext cx="991800" cy="410040"/>
          </a:xfrm>
          <a:prstGeom prst="rect">
            <a:avLst/>
          </a:prstGeom>
          <a:ln>
            <a:noFill/>
          </a:ln>
        </p:spPr>
      </p:pic>
      <p:pic>
        <p:nvPicPr>
          <p:cNvPr id="437" name="" descr=""/>
          <p:cNvPicPr/>
          <p:nvPr/>
        </p:nvPicPr>
        <p:blipFill>
          <a:blip r:embed="rId15"/>
          <a:stretch/>
        </p:blipFill>
        <p:spPr>
          <a:xfrm rot="9445800">
            <a:off x="7178040" y="2546280"/>
            <a:ext cx="1331280" cy="407880"/>
          </a:xfrm>
          <a:prstGeom prst="rect">
            <a:avLst/>
          </a:prstGeom>
          <a:ln>
            <a:noFill/>
          </a:ln>
        </p:spPr>
      </p:pic>
      <p:pic>
        <p:nvPicPr>
          <p:cNvPr id="438" name="" descr=""/>
          <p:cNvPicPr/>
          <p:nvPr/>
        </p:nvPicPr>
        <p:blipFill>
          <a:blip r:embed="rId16"/>
          <a:stretch/>
        </p:blipFill>
        <p:spPr>
          <a:xfrm rot="12354600">
            <a:off x="7218000" y="3720960"/>
            <a:ext cx="1331280" cy="40788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8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 THỰC HIỆN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548640" y="1295640"/>
            <a:ext cx="8911080" cy="500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495000" y="1086480"/>
            <a:ext cx="8912160" cy="5010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312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Xác định yêu cầu</a:t>
            </a:r>
            <a:endParaRPr b="0" lang="en-US" sz="3200" spc="-1" strike="noStrike">
              <a:latin typeface="Arial"/>
            </a:endParaRPr>
          </a:p>
          <a:p>
            <a:pPr marL="91440" indent="-213120">
              <a:lnSpc>
                <a:spcPct val="100000"/>
              </a:lnSpc>
              <a:buBlip>
                <a:blip r:embed="rId2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 quản lý, theo dõi và điều khiển thiết bị điện trọng mỗi phòng trọ.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 marL="164520" indent="-213120">
              <a:lnSpc>
                <a:spcPct val="100000"/>
              </a:lnSpc>
              <a:buBlip>
                <a:blip r:embed="rId3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 theo dõi, quản lý quá trình thuê và vận hành các phòng trọ tại khu vực mình phục trách</a:t>
            </a:r>
            <a:endParaRPr b="0" lang="en-US" sz="3200" spc="-1" strike="noStrike">
              <a:latin typeface="Arial"/>
            </a:endParaRPr>
          </a:p>
          <a:p>
            <a:pPr marL="164520" indent="-213120">
              <a:lnSpc>
                <a:spcPct val="100000"/>
              </a:lnSpc>
              <a:buBlip>
                <a:blip r:embed="rId4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Người quản trị theo dõi, quản lý quá trình thuê và vận hành các phòng trọ tại tất cả các khu vực</a:t>
            </a:r>
            <a:endParaRPr b="0" lang="en-US" sz="3200" spc="-1" strike="noStrike">
              <a:latin typeface="Arial"/>
            </a:endParaRPr>
          </a:p>
          <a:p>
            <a:pPr marL="164520" indent="-213120">
              <a:lnSpc>
                <a:spcPct val="100000"/>
              </a:lnSpc>
              <a:buBlip>
                <a:blip r:embed="rId5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 quản lý, theo dõi và điều khiển các thiết bị trong phòng của mình.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145" dur="2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495000" y="1604520"/>
            <a:ext cx="8911080" cy="39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"/>
          <p:cNvSpPr/>
          <p:nvPr/>
        </p:nvSpPr>
        <p:spPr>
          <a:xfrm>
            <a:off x="3383280" y="4023360"/>
            <a:ext cx="1774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" descr=""/>
          <p:cNvPicPr/>
          <p:nvPr/>
        </p:nvPicPr>
        <p:blipFill>
          <a:blip r:embed="rId2"/>
          <a:stretch/>
        </p:blipFill>
        <p:spPr>
          <a:xfrm>
            <a:off x="495000" y="1131480"/>
            <a:ext cx="8911080" cy="535788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52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025720" y="-190800"/>
            <a:ext cx="8537760" cy="131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HOẠT ĐỘNG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9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5040" cy="742320"/>
          </a:xfrm>
          <a:prstGeom prst="rect">
            <a:avLst/>
          </a:prstGeom>
          <a:ln>
            <a:noFill/>
          </a:ln>
        </p:spPr>
      </p:pic>
      <p:sp>
        <p:nvSpPr>
          <p:cNvPr id="450" name="CustomShape 2"/>
          <p:cNvSpPr/>
          <p:nvPr/>
        </p:nvSpPr>
        <p:spPr>
          <a:xfrm>
            <a:off x="495000" y="1604520"/>
            <a:ext cx="8911080" cy="397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3383280" y="4023360"/>
            <a:ext cx="177480" cy="343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2" name="" descr=""/>
          <p:cNvPicPr/>
          <p:nvPr/>
        </p:nvPicPr>
        <p:blipFill>
          <a:blip r:embed="rId2"/>
          <a:stretch/>
        </p:blipFill>
        <p:spPr>
          <a:xfrm>
            <a:off x="4397400" y="1129320"/>
            <a:ext cx="5344200" cy="4766040"/>
          </a:xfrm>
          <a:prstGeom prst="rect">
            <a:avLst/>
          </a:prstGeom>
          <a:ln>
            <a:noFill/>
          </a:ln>
        </p:spPr>
      </p:pic>
      <p:pic>
        <p:nvPicPr>
          <p:cNvPr id="453" name="" descr=""/>
          <p:cNvPicPr/>
          <p:nvPr/>
        </p:nvPicPr>
        <p:blipFill>
          <a:blip r:embed="rId3"/>
          <a:stretch/>
        </p:blipFill>
        <p:spPr>
          <a:xfrm>
            <a:off x="365760" y="1463040"/>
            <a:ext cx="3748320" cy="3839760"/>
          </a:xfrm>
          <a:prstGeom prst="rect">
            <a:avLst/>
          </a:prstGeom>
          <a:ln>
            <a:noFill/>
          </a:ln>
        </p:spPr>
      </p:pic>
      <p:sp>
        <p:nvSpPr>
          <p:cNvPr id="454" name="CustomShape 4"/>
          <p:cNvSpPr/>
          <p:nvPr/>
        </p:nvSpPr>
        <p:spPr>
          <a:xfrm>
            <a:off x="208080" y="5212080"/>
            <a:ext cx="365688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Hoạt động thêm khách hàng mới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5"/>
          <p:cNvSpPr/>
          <p:nvPr/>
        </p:nvSpPr>
        <p:spPr>
          <a:xfrm>
            <a:off x="4910400" y="6035040"/>
            <a:ext cx="4296960" cy="365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Hoạt động điều khiển thiết bị và hẹn giờ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lus/>
  </p:transition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7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7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523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2017-08-14T10:40:52Z</dcterms:created>
  <dc:creator>Sua Laptop 24h</dc:creator>
  <dc:description/>
  <dc:language>en-US</dc:language>
  <cp:lastModifiedBy/>
  <dcterms:modified xsi:type="dcterms:W3CDTF">2020-12-15T18:39:58Z</dcterms:modified>
  <cp:revision>55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Paper (210x297 mm)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</vt:i4>
  </property>
</Properties>
</file>